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806" r:id="rId1"/>
  </p:sldMasterIdLst>
  <p:notesMasterIdLst>
    <p:notesMasterId r:id="rId29"/>
  </p:notesMasterIdLst>
  <p:sldIdLst>
    <p:sldId id="321" r:id="rId2"/>
    <p:sldId id="338" r:id="rId3"/>
    <p:sldId id="307" r:id="rId4"/>
    <p:sldId id="322" r:id="rId5"/>
    <p:sldId id="323" r:id="rId6"/>
    <p:sldId id="324" r:id="rId7"/>
    <p:sldId id="325" r:id="rId8"/>
    <p:sldId id="327" r:id="rId9"/>
    <p:sldId id="326" r:id="rId10"/>
    <p:sldId id="309" r:id="rId11"/>
    <p:sldId id="332" r:id="rId12"/>
    <p:sldId id="308" r:id="rId13"/>
    <p:sldId id="336" r:id="rId14"/>
    <p:sldId id="337" r:id="rId15"/>
    <p:sldId id="328" r:id="rId16"/>
    <p:sldId id="331" r:id="rId17"/>
    <p:sldId id="330" r:id="rId18"/>
    <p:sldId id="329" r:id="rId19"/>
    <p:sldId id="333" r:id="rId20"/>
    <p:sldId id="310" r:id="rId21"/>
    <p:sldId id="311" r:id="rId22"/>
    <p:sldId id="335" r:id="rId23"/>
    <p:sldId id="312" r:id="rId24"/>
    <p:sldId id="339" r:id="rId25"/>
    <p:sldId id="340" r:id="rId26"/>
    <p:sldId id="319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cundo Allemand" initials="FA" lastIdx="1" clrIdx="0">
    <p:extLst>
      <p:ext uri="{19B8F6BF-5375-455C-9EA6-DF929625EA0E}">
        <p15:presenceInfo xmlns:p15="http://schemas.microsoft.com/office/powerpoint/2012/main" userId="7475a7ba2b5e8a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F3F"/>
    <a:srgbClr val="FFDB01"/>
    <a:srgbClr val="8AB833"/>
    <a:srgbClr val="549E39"/>
    <a:srgbClr val="4AB5C4"/>
    <a:srgbClr val="C0CF3A"/>
    <a:srgbClr val="DEDEDE"/>
    <a:srgbClr val="89B732"/>
    <a:srgbClr val="BFCD3A"/>
    <a:srgbClr val="029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4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972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Horas</c:v>
                </c:pt>
              </c:strCache>
            </c:strRef>
          </c:tx>
          <c:explosion val="1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-0.13326405001900871"/>
                  <c:y val="-3.38768203008603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27789233575487"/>
                      <c:h val="0.2148507713750179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18219866083201577"/>
                  <c:y val="-0.1544726534339405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22356231848466"/>
                      <c:h val="0.2148507713750179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7.6156792950486066E-2"/>
                  <c:y val="-1.6896757501481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91919506459764"/>
                      <c:h val="0.2148507713750179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23630420353935627"/>
                  <c:y val="0.1810860928213261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14747050501297"/>
                      <c:h val="0.21485077137501798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Desarrollo</c:v>
                </c:pt>
                <c:pt idx="1">
                  <c:v>Análisis</c:v>
                </c:pt>
                <c:pt idx="2">
                  <c:v>Testing</c:v>
                </c:pt>
                <c:pt idx="3">
                  <c:v>Gestión de Proyecto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1760</c:v>
                </c:pt>
                <c:pt idx="1">
                  <c:v>560</c:v>
                </c:pt>
                <c:pt idx="2">
                  <c:v>480</c:v>
                </c:pt>
                <c:pt idx="3">
                  <c:v>800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AD16-308F-41D8-9C6A-2D9DB39F0E79}" type="datetimeFigureOut">
              <a:rPr lang="es-ES" smtClean="0"/>
              <a:t>15/06/2015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7BF53-A8BD-41DF-AC66-90ABD219E6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756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372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2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63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5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137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0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2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3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47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5107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7BF53-A8BD-41DF-AC66-90ABD219E66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3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B149-F79E-4416-AEBB-3FC6034407C4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32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F66F-7E0D-4E7F-B39F-DF6766AC83E0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CE5E-B613-47EC-A22F-86D58364C936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96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83E32-639E-45C1-98D7-42BF42310B9D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56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0EF48-6C44-4050-956D-54E2C39ECB03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6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79A19-AEE9-4217-BCF6-75467BD881B6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178C-4BCA-4548-9CB8-1379B0F3ABA8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AA67-D7A2-45E4-827D-67175D3896FD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9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387D0-D6F9-4203-914D-3A92C687014D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8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1" y="6682"/>
            <a:ext cx="9220200" cy="684463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ángulo 9"/>
          <p:cNvSpPr/>
          <p:nvPr userDrawn="1"/>
        </p:nvSpPr>
        <p:spPr>
          <a:xfrm>
            <a:off x="0" y="0"/>
            <a:ext cx="9220200" cy="990601"/>
          </a:xfrm>
          <a:prstGeom prst="rect">
            <a:avLst/>
          </a:prstGeom>
          <a:gradFill>
            <a:gsLst>
              <a:gs pos="100000">
                <a:schemeClr val="bg1">
                  <a:alpha val="30000"/>
                </a:schemeClr>
              </a:gs>
              <a:gs pos="0">
                <a:schemeClr val="bg1">
                  <a:lumMod val="85000"/>
                  <a:lumOff val="1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8" y="114102"/>
            <a:ext cx="835091" cy="782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157644"/>
            <a:ext cx="6413500" cy="611613"/>
          </a:xfrm>
          <a:noFill/>
        </p:spPr>
        <p:txBody>
          <a:bodyPr/>
          <a:lstStyle>
            <a:lvl1pPr>
              <a:defRPr sz="4000" b="0" u="none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Gothic" panose="00000500000000000000" pitchFamily="50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cxnSp>
        <p:nvCxnSpPr>
          <p:cNvPr id="5" name="Conector recto 4"/>
          <p:cNvCxnSpPr/>
          <p:nvPr userDrawn="1"/>
        </p:nvCxnSpPr>
        <p:spPr>
          <a:xfrm>
            <a:off x="0" y="990601"/>
            <a:ext cx="9220200" cy="0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CF44-FF27-471A-8793-77CBA143A789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6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251F1-5600-4CA4-B40F-41A16A9AD6D6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60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215DC-E1C5-451F-B25E-5D484E81398A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34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FA9D-9D46-42F0-A0F7-6E5C8B61F538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0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BD41-B5A1-44FB-B62F-F32074CBD960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r="15425"/>
          <a:stretch/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317" y="13364"/>
            <a:ext cx="9220200" cy="6844636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7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96554-39C5-455E-8489-81E4382B6F5A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2CEE-907F-4D33-B1C2-3FF53BE60B65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34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122A94-400C-423E-A2EA-0CB7DA60CD3D}" type="datetime1">
              <a:rPr lang="en-US" smtClean="0"/>
              <a:t>6/15/2015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  <p:sldLayoutId id="2147484819" r:id="rId13"/>
    <p:sldLayoutId id="2147484820" r:id="rId14"/>
    <p:sldLayoutId id="2147484821" r:id="rId15"/>
    <p:sldLayoutId id="2147484822" r:id="rId16"/>
    <p:sldLayoutId id="2147484823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e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336489"/>
            <a:ext cx="9220200" cy="28921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>
              <a:solidFill>
                <a:schemeClr val="bg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8001000" y="2595066"/>
            <a:ext cx="1524000" cy="2173487"/>
          </a:xfrm>
          <a:prstGeom prst="round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803851" y="2375126"/>
            <a:ext cx="3574018" cy="127686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Celulares </a:t>
            </a:r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e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n Silencio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16304" y="4616153"/>
            <a:ext cx="11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Gracias</a:t>
            </a:r>
            <a:endParaRPr lang="es-ES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21" y="3735291"/>
            <a:ext cx="940478" cy="8808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83" y="2990850"/>
            <a:ext cx="920218" cy="1531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entagon 6"/>
          <p:cNvSpPr/>
          <p:nvPr/>
        </p:nvSpPr>
        <p:spPr>
          <a:xfrm>
            <a:off x="2488243" y="2201389"/>
            <a:ext cx="2960057" cy="625290"/>
          </a:xfrm>
          <a:prstGeom prst="homePlate">
            <a:avLst/>
          </a:prstGeom>
          <a:solidFill>
            <a:srgbClr val="8AB8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</a:t>
            </a:r>
            <a:r>
              <a:rPr lang="es-AR" dirty="0" smtClean="0"/>
              <a:t>POR QUÉ QUEGOLAZO!</a:t>
            </a:r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05377" y="4166641"/>
            <a:ext cx="2997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Solo en la ciudad de Córdoba</a:t>
            </a:r>
            <a:endParaRPr lang="es-AR" sz="1600" dirty="0"/>
          </a:p>
        </p:txBody>
      </p:sp>
      <p:grpSp>
        <p:nvGrpSpPr>
          <p:cNvPr id="47" name="Group 67"/>
          <p:cNvGrpSpPr/>
          <p:nvPr/>
        </p:nvGrpSpPr>
        <p:grpSpPr>
          <a:xfrm>
            <a:off x="929977" y="3498583"/>
            <a:ext cx="1949701" cy="486265"/>
            <a:chOff x="1779379" y="1383715"/>
            <a:chExt cx="1237232" cy="297319"/>
          </a:xfrm>
        </p:grpSpPr>
        <p:sp>
          <p:nvSpPr>
            <p:cNvPr id="48" name="Rounded Rectangle 14"/>
            <p:cNvSpPr/>
            <p:nvPr/>
          </p:nvSpPr>
          <p:spPr>
            <a:xfrm>
              <a:off x="1779379" y="1383715"/>
              <a:ext cx="1237232" cy="297319"/>
            </a:xfrm>
            <a:prstGeom prst="round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955000" y="1419464"/>
              <a:ext cx="886004" cy="2258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TORNEOS</a:t>
              </a:r>
              <a:endPara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6" name="CuadroTexto 65"/>
          <p:cNvSpPr txBox="1"/>
          <p:nvPr/>
        </p:nvSpPr>
        <p:spPr>
          <a:xfrm>
            <a:off x="4871007" y="1900933"/>
            <a:ext cx="401320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Administrados </a:t>
            </a:r>
          </a:p>
          <a:p>
            <a:pPr algn="ctr"/>
            <a:r>
              <a:rPr lang="es-AR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Manualmente</a:t>
            </a:r>
            <a:endParaRPr lang="es-AR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42" name="Group 129"/>
          <p:cNvGrpSpPr>
            <a:grpSpLocks noChangeAspect="1"/>
          </p:cNvGrpSpPr>
          <p:nvPr/>
        </p:nvGrpSpPr>
        <p:grpSpPr>
          <a:xfrm>
            <a:off x="980006" y="1547813"/>
            <a:ext cx="1781969" cy="1783459"/>
            <a:chOff x="2779491" y="2517212"/>
            <a:chExt cx="648499" cy="649042"/>
          </a:xfrm>
        </p:grpSpPr>
        <p:sp>
          <p:nvSpPr>
            <p:cNvPr id="43" name="Oval 5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57"/>
            <p:cNvSpPr>
              <a:spLocks noChangeAspect="1"/>
            </p:cNvSpPr>
            <p:nvPr/>
          </p:nvSpPr>
          <p:spPr>
            <a:xfrm>
              <a:off x="2830670" y="2568434"/>
              <a:ext cx="555869" cy="55633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1069652" y="1931712"/>
            <a:ext cx="1692323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AR" sz="6000" dirty="0" smtClean="0">
                <a:latin typeface="Roboto" panose="02000000000000000000" pitchFamily="2" charset="0"/>
                <a:ea typeface="Roboto" panose="02000000000000000000" pitchFamily="2" charset="0"/>
              </a:rPr>
              <a:t>+50</a:t>
            </a:r>
            <a:endParaRPr lang="es-AR" sz="6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Connector 749"/>
          <p:cNvCxnSpPr>
            <a:stCxn id="99" idx="0"/>
            <a:endCxn id="90" idx="0"/>
          </p:cNvCxnSpPr>
          <p:nvPr/>
        </p:nvCxnSpPr>
        <p:spPr>
          <a:xfrm>
            <a:off x="5031006" y="4289724"/>
            <a:ext cx="1043807" cy="560284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79" name="Connector 750"/>
          <p:cNvCxnSpPr>
            <a:stCxn id="93" idx="0"/>
            <a:endCxn id="90" idx="0"/>
          </p:cNvCxnSpPr>
          <p:nvPr/>
        </p:nvCxnSpPr>
        <p:spPr>
          <a:xfrm>
            <a:off x="5353901" y="3709612"/>
            <a:ext cx="720912" cy="114039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0" name="Connector 751"/>
          <p:cNvCxnSpPr>
            <a:stCxn id="102" idx="0"/>
            <a:endCxn id="90" idx="0"/>
          </p:cNvCxnSpPr>
          <p:nvPr/>
        </p:nvCxnSpPr>
        <p:spPr>
          <a:xfrm flipH="1">
            <a:off x="6074813" y="3952708"/>
            <a:ext cx="1678" cy="89730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1" name="Connector 752"/>
          <p:cNvCxnSpPr>
            <a:stCxn id="94" idx="0"/>
            <a:endCxn id="90" idx="0"/>
          </p:cNvCxnSpPr>
          <p:nvPr/>
        </p:nvCxnSpPr>
        <p:spPr>
          <a:xfrm flipH="1">
            <a:off x="6074813" y="4116105"/>
            <a:ext cx="874093" cy="733903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2" name="Connector 753"/>
          <p:cNvCxnSpPr>
            <a:stCxn id="90" idx="0"/>
            <a:endCxn id="96" idx="0"/>
          </p:cNvCxnSpPr>
          <p:nvPr/>
        </p:nvCxnSpPr>
        <p:spPr>
          <a:xfrm>
            <a:off x="6074813" y="4850008"/>
            <a:ext cx="1434174" cy="6149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3" name="Connector 754"/>
          <p:cNvCxnSpPr>
            <a:stCxn id="97" idx="0"/>
            <a:endCxn id="90" idx="0"/>
          </p:cNvCxnSpPr>
          <p:nvPr/>
        </p:nvCxnSpPr>
        <p:spPr>
          <a:xfrm flipH="1">
            <a:off x="6074813" y="4218678"/>
            <a:ext cx="2100675" cy="63133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4" name="Connector 755"/>
          <p:cNvCxnSpPr>
            <a:stCxn id="90" idx="0"/>
            <a:endCxn id="98" idx="0"/>
          </p:cNvCxnSpPr>
          <p:nvPr/>
        </p:nvCxnSpPr>
        <p:spPr>
          <a:xfrm>
            <a:off x="6074813" y="4850008"/>
            <a:ext cx="1880696" cy="593312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5" name="Connector 756"/>
          <p:cNvCxnSpPr>
            <a:stCxn id="90" idx="0"/>
            <a:endCxn id="95" idx="0"/>
          </p:cNvCxnSpPr>
          <p:nvPr/>
        </p:nvCxnSpPr>
        <p:spPr>
          <a:xfrm>
            <a:off x="6074813" y="4850008"/>
            <a:ext cx="1112267" cy="948197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6" name="Connector 757"/>
          <p:cNvCxnSpPr>
            <a:stCxn id="90" idx="0"/>
            <a:endCxn id="101" idx="0"/>
          </p:cNvCxnSpPr>
          <p:nvPr/>
        </p:nvCxnSpPr>
        <p:spPr>
          <a:xfrm>
            <a:off x="6074813" y="4850008"/>
            <a:ext cx="24989" cy="732116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7" name="Connector 758"/>
          <p:cNvCxnSpPr>
            <a:stCxn id="90" idx="0"/>
            <a:endCxn id="92" idx="0"/>
          </p:cNvCxnSpPr>
          <p:nvPr/>
        </p:nvCxnSpPr>
        <p:spPr>
          <a:xfrm flipH="1">
            <a:off x="5161777" y="4850008"/>
            <a:ext cx="913036" cy="791719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8" name="Connector 759"/>
          <p:cNvCxnSpPr>
            <a:stCxn id="90" idx="0"/>
            <a:endCxn id="100" idx="0"/>
          </p:cNvCxnSpPr>
          <p:nvPr/>
        </p:nvCxnSpPr>
        <p:spPr>
          <a:xfrm flipH="1">
            <a:off x="5035672" y="4850008"/>
            <a:ext cx="1039141" cy="18764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cxnSp>
        <p:nvCxnSpPr>
          <p:cNvPr id="89" name="Connector 760"/>
          <p:cNvCxnSpPr>
            <a:stCxn id="91" idx="0"/>
            <a:endCxn id="90" idx="0"/>
          </p:cNvCxnSpPr>
          <p:nvPr/>
        </p:nvCxnSpPr>
        <p:spPr>
          <a:xfrm>
            <a:off x="4329047" y="4526458"/>
            <a:ext cx="1745766" cy="323550"/>
          </a:xfrm>
          <a:prstGeom prst="straightConnector1">
            <a:avLst/>
          </a:prstGeom>
          <a:ln w="12700" cap="sq">
            <a:solidFill>
              <a:schemeClr val="tx1">
                <a:lumMod val="95000"/>
              </a:schemeClr>
            </a:solidFill>
            <a:miter lim="400000"/>
          </a:ln>
        </p:spPr>
      </p:cxnSp>
      <p:sp>
        <p:nvSpPr>
          <p:cNvPr id="90" name="Shape 761"/>
          <p:cNvSpPr/>
          <p:nvPr/>
        </p:nvSpPr>
        <p:spPr>
          <a:xfrm>
            <a:off x="5688841" y="4464037"/>
            <a:ext cx="771943" cy="771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016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Shape 762"/>
          <p:cNvSpPr/>
          <p:nvPr/>
        </p:nvSpPr>
        <p:spPr>
          <a:xfrm>
            <a:off x="4089538" y="428694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2" name="Shape 763"/>
          <p:cNvSpPr/>
          <p:nvPr/>
        </p:nvSpPr>
        <p:spPr>
          <a:xfrm>
            <a:off x="4884034" y="5363984"/>
            <a:ext cx="555486" cy="555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3" name="Shape 764"/>
          <p:cNvSpPr/>
          <p:nvPr/>
        </p:nvSpPr>
        <p:spPr>
          <a:xfrm>
            <a:off x="5163583" y="3519294"/>
            <a:ext cx="380636" cy="3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4" name="Shape 765"/>
          <p:cNvSpPr/>
          <p:nvPr/>
        </p:nvSpPr>
        <p:spPr>
          <a:xfrm>
            <a:off x="6694751" y="3861950"/>
            <a:ext cx="508310" cy="508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5" name="Shape 766"/>
          <p:cNvSpPr/>
          <p:nvPr/>
        </p:nvSpPr>
        <p:spPr>
          <a:xfrm>
            <a:off x="6883816" y="5494942"/>
            <a:ext cx="606527" cy="6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6" name="Shape 767"/>
          <p:cNvSpPr/>
          <p:nvPr/>
        </p:nvSpPr>
        <p:spPr>
          <a:xfrm>
            <a:off x="7269478" y="4671989"/>
            <a:ext cx="479018" cy="479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7" name="Shape 768"/>
          <p:cNvSpPr/>
          <p:nvPr/>
        </p:nvSpPr>
        <p:spPr>
          <a:xfrm>
            <a:off x="8023856" y="406704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8" name="Shape 769"/>
          <p:cNvSpPr/>
          <p:nvPr/>
        </p:nvSpPr>
        <p:spPr>
          <a:xfrm>
            <a:off x="7716000" y="5203811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99" name="Shape 770"/>
          <p:cNvSpPr/>
          <p:nvPr/>
        </p:nvSpPr>
        <p:spPr>
          <a:xfrm>
            <a:off x="4791497" y="4050215"/>
            <a:ext cx="479017" cy="479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0" name="Shape 771"/>
          <p:cNvSpPr/>
          <p:nvPr/>
        </p:nvSpPr>
        <p:spPr>
          <a:xfrm>
            <a:off x="4884040" y="488601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1" name="Shape 772"/>
          <p:cNvSpPr/>
          <p:nvPr/>
        </p:nvSpPr>
        <p:spPr>
          <a:xfrm>
            <a:off x="5948170" y="5430492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sp>
        <p:nvSpPr>
          <p:cNvPr id="102" name="Shape 773"/>
          <p:cNvSpPr/>
          <p:nvPr/>
        </p:nvSpPr>
        <p:spPr>
          <a:xfrm>
            <a:off x="5924859" y="3801076"/>
            <a:ext cx="303264" cy="30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/>
          </a:p>
        </p:txBody>
      </p:sp>
      <p:pic>
        <p:nvPicPr>
          <p:cNvPr id="103" name="Imagen 10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12" y="4534616"/>
            <a:ext cx="704223" cy="659584"/>
          </a:xfrm>
          <a:prstGeom prst="rect">
            <a:avLst/>
          </a:prstGeom>
        </p:spPr>
      </p:pic>
      <p:pic>
        <p:nvPicPr>
          <p:cNvPr id="104" name="Imagen 10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60" y="4103907"/>
            <a:ext cx="330076" cy="330076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435" y="4360519"/>
            <a:ext cx="330076" cy="330076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16" y="5449232"/>
            <a:ext cx="330076" cy="330076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04" y="5620232"/>
            <a:ext cx="330076" cy="330076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67" y="3922685"/>
            <a:ext cx="330076" cy="330076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20" y="4736592"/>
            <a:ext cx="330076" cy="330076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11" y="5279527"/>
            <a:ext cx="330076" cy="330076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17" y="3578578"/>
            <a:ext cx="271196" cy="271196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67" y="3820191"/>
            <a:ext cx="232915" cy="232915"/>
          </a:xfrm>
          <a:prstGeom prst="rect">
            <a:avLst/>
          </a:prstGeom>
        </p:spPr>
      </p:pic>
      <p:pic>
        <p:nvPicPr>
          <p:cNvPr id="113" name="Imagen 1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444" y="4918351"/>
            <a:ext cx="251377" cy="251377"/>
          </a:xfrm>
          <a:prstGeom prst="rect">
            <a:avLst/>
          </a:prstGeom>
        </p:spPr>
      </p:pic>
      <p:pic>
        <p:nvPicPr>
          <p:cNvPr id="114" name="Imagen 1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77" y="4116105"/>
            <a:ext cx="254154" cy="254154"/>
          </a:xfrm>
          <a:prstGeom prst="rect">
            <a:avLst/>
          </a:prstGeom>
        </p:spPr>
      </p:pic>
      <p:pic>
        <p:nvPicPr>
          <p:cNvPr id="115" name="Imagen 1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31" y="5494942"/>
            <a:ext cx="192043" cy="1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7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66" grpId="0"/>
      <p:bldP spid="4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182028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DESAFÍOS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37244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1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PRINCIPALES DESAFÍOS</a:t>
            </a:r>
            <a:endParaRPr lang="es-ES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0601" y="1735223"/>
            <a:ext cx="8839601" cy="4014606"/>
            <a:chOff x="306217" y="1881527"/>
            <a:chExt cx="8839601" cy="4014606"/>
          </a:xfrm>
        </p:grpSpPr>
        <p:grpSp>
          <p:nvGrpSpPr>
            <p:cNvPr id="70" name="Group 515"/>
            <p:cNvGrpSpPr/>
            <p:nvPr/>
          </p:nvGrpSpPr>
          <p:grpSpPr>
            <a:xfrm>
              <a:off x="309469" y="1881527"/>
              <a:ext cx="8836349" cy="4014606"/>
              <a:chOff x="3499" y="0"/>
              <a:chExt cx="19064344" cy="9051467"/>
            </a:xfrm>
          </p:grpSpPr>
          <p:sp>
            <p:nvSpPr>
              <p:cNvPr id="71" name="Shape 493"/>
              <p:cNvSpPr/>
              <p:nvPr/>
            </p:nvSpPr>
            <p:spPr>
              <a:xfrm>
                <a:off x="8161788" y="0"/>
                <a:ext cx="337324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BB22F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3"/>
                    </a:solidFill>
                  </a:rPr>
                  <a:t>Adaptabilidad</a:t>
                </a:r>
                <a:endParaRPr sz="2400" b="1" spc="84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2" name="Shape 494"/>
              <p:cNvSpPr/>
              <p:nvPr/>
            </p:nvSpPr>
            <p:spPr>
              <a:xfrm>
                <a:off x="8161786" y="2444068"/>
                <a:ext cx="386241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F15F47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5"/>
                    </a:solidFill>
                  </a:rPr>
                  <a:t>Personalización</a:t>
                </a:r>
                <a:endParaRPr sz="2400" b="1" spc="84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Shape 495"/>
              <p:cNvSpPr/>
              <p:nvPr/>
            </p:nvSpPr>
            <p:spPr>
              <a:xfrm>
                <a:off x="8161788" y="4822452"/>
                <a:ext cx="3201294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2BC2AC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/>
                    </a:solidFill>
                  </a:rPr>
                  <a:t>Amigabilidad</a:t>
                </a:r>
                <a:endParaRPr sz="2400" b="1" spc="8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4" name="Shape 496"/>
              <p:cNvSpPr/>
              <p:nvPr/>
            </p:nvSpPr>
            <p:spPr>
              <a:xfrm>
                <a:off x="8161788" y="7209968"/>
                <a:ext cx="2254088" cy="8327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algn="l">
                  <a:defRPr sz="4200" spc="84">
                    <a:solidFill>
                      <a:srgbClr val="3AC7E2"/>
                    </a:solidFill>
                    <a:latin typeface="Oswald Light"/>
                    <a:ea typeface="Oswald Light"/>
                    <a:cs typeface="Oswald Light"/>
                    <a:sym typeface="Oswald Light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es-AR" sz="2400" b="1" spc="84" dirty="0" smtClean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Robustez</a:t>
                </a:r>
                <a:endParaRPr sz="2400" b="1" spc="84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75" name="Group 501"/>
              <p:cNvGrpSpPr/>
              <p:nvPr/>
            </p:nvGrpSpPr>
            <p:grpSpPr>
              <a:xfrm>
                <a:off x="8135192" y="952500"/>
                <a:ext cx="10932651" cy="8098967"/>
                <a:chOff x="-339732" y="0"/>
                <a:chExt cx="10932650" cy="8098967"/>
              </a:xfrm>
            </p:grpSpPr>
            <p:sp>
              <p:nvSpPr>
                <p:cNvPr id="89" name="Shape 497"/>
                <p:cNvSpPr/>
                <p:nvPr/>
              </p:nvSpPr>
              <p:spPr>
                <a:xfrm>
                  <a:off x="-339732" y="0"/>
                  <a:ext cx="10239824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 adapta a las necesidades de cada torneo.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Desde un torneo de amigos hasta un torneo profesional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Shape 498"/>
                <p:cNvSpPr/>
                <p:nvPr/>
              </p:nvSpPr>
              <p:spPr>
                <a:xfrm>
                  <a:off x="-313137" y="2444068"/>
                  <a:ext cx="1049505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 permite modificar el aspecto visual del sitio web de tu torneo, para que lo puedas personalizar a tu gusto!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1" name="Shape 499"/>
                <p:cNvSpPr/>
                <p:nvPr/>
              </p:nvSpPr>
              <p:spPr>
                <a:xfrm>
                  <a:off x="-313137" y="4822452"/>
                  <a:ext cx="9931399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 es para expertos. Sin tener muchos conocimientos podrás hacer uso de nuestra aplicación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2" name="Shape 500"/>
                <p:cNvSpPr/>
                <p:nvPr/>
              </p:nvSpPr>
              <p:spPr>
                <a:xfrm>
                  <a:off x="-329777" y="7209967"/>
                  <a:ext cx="10922695" cy="889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 algn="l">
                    <a:defRPr sz="2400" spc="48">
                      <a:solidFill>
                        <a:srgbClr val="929292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pPr lvl="0">
                    <a:defRPr sz="1800" spc="0">
                      <a:solidFill>
                        <a:srgbClr val="000000"/>
                      </a:solidFill>
                    </a:defRPr>
                  </a:pPr>
                  <a:r>
                    <a:rPr lang="es-ES" sz="1300" b="1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QueGolazo! </a:t>
                  </a:r>
                  <a:r>
                    <a:rPr lang="es-ES" sz="1300" spc="48" dirty="0" smtClean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es un sistema altamente testeado. El esfuerzo se han enfocado en reducir las fallas del producto. </a:t>
                  </a:r>
                  <a:endParaRPr sz="1300" spc="48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76" name="Group 510"/>
              <p:cNvGrpSpPr/>
              <p:nvPr/>
            </p:nvGrpSpPr>
            <p:grpSpPr>
              <a:xfrm>
                <a:off x="3499" y="12696"/>
                <a:ext cx="7727297" cy="7747005"/>
                <a:chOff x="3499" y="0"/>
                <a:chExt cx="7727296" cy="7747003"/>
              </a:xfrm>
            </p:grpSpPr>
            <p:sp>
              <p:nvSpPr>
                <p:cNvPr id="81" name="Shape 502"/>
                <p:cNvSpPr/>
                <p:nvPr/>
              </p:nvSpPr>
              <p:spPr>
                <a:xfrm flipH="1">
                  <a:off x="3878181" y="2365741"/>
                  <a:ext cx="1" cy="3012043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2" name="Shape 503"/>
                <p:cNvSpPr/>
                <p:nvPr/>
              </p:nvSpPr>
              <p:spPr>
                <a:xfrm>
                  <a:off x="2367537" y="3851562"/>
                  <a:ext cx="3010393" cy="7242"/>
                </a:xfrm>
                <a:prstGeom prst="line">
                  <a:avLst/>
                </a:prstGeom>
                <a:solidFill>
                  <a:schemeClr val="bg1">
                    <a:lumMod val="75000"/>
                  </a:schemeClr>
                </a:solidFill>
                <a:ln w="101600" cap="flat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sz="800"/>
                </a:p>
              </p:txBody>
            </p:sp>
            <p:sp>
              <p:nvSpPr>
                <p:cNvPr id="83" name="Shape 504"/>
                <p:cNvSpPr/>
                <p:nvPr/>
              </p:nvSpPr>
              <p:spPr>
                <a:xfrm>
                  <a:off x="3503272" y="3513155"/>
                  <a:ext cx="716746" cy="7171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4" name="Shape 505"/>
                <p:cNvSpPr/>
                <p:nvPr/>
              </p:nvSpPr>
              <p:spPr>
                <a:xfrm rot="16208269">
                  <a:off x="4818930" y="2405138"/>
                  <a:ext cx="2912654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5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5" name="Shape 506"/>
                <p:cNvSpPr/>
                <p:nvPr/>
              </p:nvSpPr>
              <p:spPr>
                <a:xfrm>
                  <a:off x="2411613" y="4834335"/>
                  <a:ext cx="2911087" cy="29126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6" name="Shape 507"/>
                <p:cNvSpPr/>
                <p:nvPr/>
              </p:nvSpPr>
              <p:spPr>
                <a:xfrm rot="16208269">
                  <a:off x="2710" y="2403486"/>
                  <a:ext cx="2912653" cy="29110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92D050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7" name="Shape 508"/>
                <p:cNvSpPr/>
                <p:nvPr/>
              </p:nvSpPr>
              <p:spPr>
                <a:xfrm>
                  <a:off x="2411612" y="0"/>
                  <a:ext cx="2911087" cy="29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  <p:sp>
              <p:nvSpPr>
                <p:cNvPr id="88" name="Shape 509"/>
                <p:cNvSpPr/>
                <p:nvPr/>
              </p:nvSpPr>
              <p:spPr>
                <a:xfrm>
                  <a:off x="3687024" y="3695703"/>
                  <a:ext cx="342901" cy="3429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solidFill>
                  <a:srgbClr val="FFFFFF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defTabSz="584200"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4400"/>
                </a:p>
              </p:txBody>
            </p:sp>
          </p:grpSp>
        </p:grp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17" y="2925372"/>
              <a:ext cx="1362928" cy="1397002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8287" y="4130298"/>
              <a:ext cx="1292987" cy="11909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8305" y="1988217"/>
              <a:ext cx="1184451" cy="1171142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31715" y="3145159"/>
              <a:ext cx="996349" cy="957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9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33544" y="2921120"/>
            <a:ext cx="337881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EL EQUIPO DE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688760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EQUIPO</a:t>
            </a:r>
            <a:endParaRPr lang="es-ES" dirty="0"/>
          </a:p>
        </p:txBody>
      </p:sp>
      <p:grpSp>
        <p:nvGrpSpPr>
          <p:cNvPr id="14" name="Grupo 13"/>
          <p:cNvGrpSpPr/>
          <p:nvPr/>
        </p:nvGrpSpPr>
        <p:grpSpPr>
          <a:xfrm>
            <a:off x="698556" y="1729164"/>
            <a:ext cx="3813531" cy="1634478"/>
            <a:chOff x="723956" y="1551121"/>
            <a:chExt cx="3813531" cy="1634478"/>
          </a:xfrm>
        </p:grpSpPr>
        <p:sp>
          <p:nvSpPr>
            <p:cNvPr id="28" name="Shape 932"/>
            <p:cNvSpPr/>
            <p:nvPr/>
          </p:nvSpPr>
          <p:spPr>
            <a:xfrm>
              <a:off x="2334955" y="2624203"/>
              <a:ext cx="2202532" cy="561396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2" name="Shape 936"/>
            <p:cNvSpPr/>
            <p:nvPr/>
          </p:nvSpPr>
          <p:spPr>
            <a:xfrm>
              <a:off x="2544532" y="2771951"/>
              <a:ext cx="1685590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Facundo </a:t>
              </a:r>
              <a:r>
                <a:rPr lang="es-AR" spc="84" dirty="0" err="1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Allemand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36" name="Shape 940"/>
            <p:cNvSpPr/>
            <p:nvPr/>
          </p:nvSpPr>
          <p:spPr>
            <a:xfrm>
              <a:off x="2544532" y="1551121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Diseñador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723956" y="1572957"/>
              <a:ext cx="1613379" cy="1612595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4" name="Picture 2" descr="Facundo Allema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47" y="1703772"/>
              <a:ext cx="1304775" cy="130477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/>
          <p:cNvGrpSpPr/>
          <p:nvPr/>
        </p:nvGrpSpPr>
        <p:grpSpPr>
          <a:xfrm>
            <a:off x="685344" y="3856281"/>
            <a:ext cx="3826742" cy="1612595"/>
            <a:chOff x="710744" y="3678238"/>
            <a:chExt cx="3826742" cy="1612595"/>
          </a:xfrm>
        </p:grpSpPr>
        <p:sp>
          <p:nvSpPr>
            <p:cNvPr id="29" name="Shape 933"/>
            <p:cNvSpPr/>
            <p:nvPr/>
          </p:nvSpPr>
          <p:spPr>
            <a:xfrm>
              <a:off x="2324123" y="4729437"/>
              <a:ext cx="2213363" cy="561396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33" name="Shape 937"/>
            <p:cNvSpPr/>
            <p:nvPr/>
          </p:nvSpPr>
          <p:spPr>
            <a:xfrm>
              <a:off x="2544532" y="4877366"/>
              <a:ext cx="131984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Paula Pedrosa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710744" y="3678238"/>
              <a:ext cx="1613379" cy="1612595"/>
            </a:xfrm>
            <a:prstGeom prst="rect">
              <a:avLst/>
            </a:prstGeom>
            <a:solidFill>
              <a:srgbClr val="C0CF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1" t="534" r="23176" b="36035"/>
            <a:stretch/>
          </p:blipFill>
          <p:spPr>
            <a:xfrm>
              <a:off x="896846" y="3834727"/>
              <a:ext cx="1253609" cy="131963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49" name="Shape 940"/>
            <p:cNvSpPr/>
            <p:nvPr/>
          </p:nvSpPr>
          <p:spPr>
            <a:xfrm>
              <a:off x="2477182" y="3694666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Responsable BD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Testing</a:t>
              </a:r>
              <a:r>
                <a:rPr lang="es-AR" sz="1400" spc="0" dirty="0">
                  <a:solidFill>
                    <a:schemeClr val="tx1">
                      <a:lumMod val="85000"/>
                    </a:schemeClr>
                  </a:solidFill>
                </a:rPr>
                <a:t> </a:t>
              </a: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 Software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4600941" y="1753340"/>
            <a:ext cx="4081169" cy="1612595"/>
            <a:chOff x="4626341" y="1575297"/>
            <a:chExt cx="4081169" cy="1612595"/>
          </a:xfrm>
        </p:grpSpPr>
        <p:sp>
          <p:nvSpPr>
            <p:cNvPr id="67" name="Shape 935"/>
            <p:cNvSpPr/>
            <p:nvPr/>
          </p:nvSpPr>
          <p:spPr>
            <a:xfrm>
              <a:off x="4845107" y="2626494"/>
              <a:ext cx="3862403" cy="561396"/>
            </a:xfrm>
            <a:prstGeom prst="rect">
              <a:avLst/>
            </a:prstGeom>
            <a:solidFill>
              <a:schemeClr val="accent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Shape 938"/>
            <p:cNvSpPr/>
            <p:nvPr/>
          </p:nvSpPr>
          <p:spPr>
            <a:xfrm>
              <a:off x="6502372" y="2771951"/>
              <a:ext cx="142795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Florencia Rojas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51" name="Rectángulo 50"/>
            <p:cNvSpPr/>
            <p:nvPr/>
          </p:nvSpPr>
          <p:spPr>
            <a:xfrm>
              <a:off x="4626341" y="1575297"/>
              <a:ext cx="1613379" cy="1612595"/>
            </a:xfrm>
            <a:prstGeom prst="rect">
              <a:avLst/>
            </a:prstGeom>
            <a:solidFill>
              <a:srgbClr val="8AB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91" t="17503" r="40891" b="63538"/>
            <a:stretch/>
          </p:blipFill>
          <p:spPr>
            <a:xfrm>
              <a:off x="4791252" y="1731512"/>
              <a:ext cx="1300163" cy="1300163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  <p:sp>
          <p:nvSpPr>
            <p:cNvPr id="52" name="Shape 940"/>
            <p:cNvSpPr/>
            <p:nvPr/>
          </p:nvSpPr>
          <p:spPr>
            <a:xfrm>
              <a:off x="6473344" y="1585699"/>
              <a:ext cx="1835764" cy="954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48" dirty="0" smtClean="0">
                  <a:solidFill>
                    <a:schemeClr val="tx1">
                      <a:lumMod val="85000"/>
                    </a:schemeClr>
                  </a:solidFill>
                </a:rPr>
                <a:t>Gestión Proyecto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Análisis</a:t>
              </a: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600940" y="3856280"/>
            <a:ext cx="4093545" cy="1612596"/>
            <a:chOff x="4626340" y="3678237"/>
            <a:chExt cx="4093545" cy="1612596"/>
          </a:xfrm>
        </p:grpSpPr>
        <p:sp>
          <p:nvSpPr>
            <p:cNvPr id="30" name="Shape 934"/>
            <p:cNvSpPr/>
            <p:nvPr/>
          </p:nvSpPr>
          <p:spPr>
            <a:xfrm>
              <a:off x="4857482" y="4729437"/>
              <a:ext cx="3862403" cy="561396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Shape 939"/>
            <p:cNvSpPr/>
            <p:nvPr/>
          </p:nvSpPr>
          <p:spPr>
            <a:xfrm>
              <a:off x="6502372" y="4877367"/>
              <a:ext cx="1493679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l">
                <a:defRPr sz="1800"/>
              </a:pPr>
              <a:r>
                <a:rPr lang="es-AR" spc="84" dirty="0" smtClean="0">
                  <a:solidFill>
                    <a:schemeClr val="bg1"/>
                  </a:solidFill>
                  <a:latin typeface="Oswald Regular"/>
                  <a:ea typeface="Oswald Regular"/>
                  <a:cs typeface="Oswald Regular"/>
                  <a:sym typeface="Oswald Regular"/>
                </a:rPr>
                <a:t>Antonio Herrera</a:t>
              </a:r>
              <a:endParaRPr spc="84" dirty="0">
                <a:solidFill>
                  <a:schemeClr val="bg1"/>
                </a:solidFill>
                <a:latin typeface="Oswald Light"/>
                <a:ea typeface="Oswald Light"/>
                <a:cs typeface="Oswald Light"/>
                <a:sym typeface="Oswald Light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626340" y="3678237"/>
              <a:ext cx="1613379" cy="1612595"/>
            </a:xfrm>
            <a:prstGeom prst="rect">
              <a:avLst/>
            </a:prstGeom>
            <a:solidFill>
              <a:srgbClr val="4A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68" name="Shape 940"/>
            <p:cNvSpPr/>
            <p:nvPr/>
          </p:nvSpPr>
          <p:spPr>
            <a:xfrm>
              <a:off x="6480543" y="3960593"/>
              <a:ext cx="1835764" cy="688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2400" spc="48">
                  <a:solidFill>
                    <a:srgbClr val="9292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</a:defRPr>
              </a:pPr>
              <a:endParaRPr lang="es-AR" sz="1400" spc="48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Front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  <a:p>
              <a:pPr lvl="0">
                <a:defRPr sz="1800" spc="0">
                  <a:solidFill>
                    <a:srgbClr val="000000"/>
                  </a:solidFill>
                </a:defRPr>
              </a:pPr>
              <a:r>
                <a:rPr lang="es-AR" sz="1400" spc="0" dirty="0" smtClean="0">
                  <a:solidFill>
                    <a:schemeClr val="tx1">
                      <a:lumMod val="85000"/>
                    </a:schemeClr>
                  </a:solidFill>
                </a:rPr>
                <a:t>Desarrollador Back </a:t>
              </a:r>
              <a:r>
                <a:rPr lang="es-AR" sz="1400" spc="0" dirty="0" err="1" smtClean="0">
                  <a:solidFill>
                    <a:schemeClr val="tx1">
                      <a:lumMod val="85000"/>
                    </a:schemeClr>
                  </a:solidFill>
                </a:rPr>
                <a:t>End</a:t>
              </a:r>
              <a:endParaRPr lang="es-AR" sz="1400" spc="0" dirty="0" smtClean="0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2" t="3160" r="33703" b="77743"/>
            <a:stretch/>
          </p:blipFill>
          <p:spPr>
            <a:xfrm>
              <a:off x="4785329" y="3836379"/>
              <a:ext cx="1295400" cy="1309688"/>
            </a:xfrm>
            <a:prstGeom prst="rect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</p:pic>
      </p:grpSp>
      <p:grpSp>
        <p:nvGrpSpPr>
          <p:cNvPr id="10" name="Grupo 9"/>
          <p:cNvGrpSpPr/>
          <p:nvPr/>
        </p:nvGrpSpPr>
        <p:grpSpPr>
          <a:xfrm>
            <a:off x="9265004" y="1924712"/>
            <a:ext cx="2987817" cy="3163814"/>
            <a:chOff x="9265004" y="1924712"/>
            <a:chExt cx="2987817" cy="3163814"/>
          </a:xfrm>
        </p:grpSpPr>
        <p:grpSp>
          <p:nvGrpSpPr>
            <p:cNvPr id="12" name="Grupo 11"/>
            <p:cNvGrpSpPr/>
            <p:nvPr/>
          </p:nvGrpSpPr>
          <p:grpSpPr>
            <a:xfrm>
              <a:off x="9265004" y="1924712"/>
              <a:ext cx="2987817" cy="3163814"/>
              <a:chOff x="2819399" y="1990551"/>
              <a:chExt cx="2987817" cy="3163814"/>
            </a:xfrm>
          </p:grpSpPr>
          <p:sp>
            <p:nvSpPr>
              <p:cNvPr id="9" name="Rectángulo redondeado 8"/>
              <p:cNvSpPr/>
              <p:nvPr/>
            </p:nvSpPr>
            <p:spPr>
              <a:xfrm>
                <a:off x="2819399" y="1990551"/>
                <a:ext cx="2987817" cy="3163814"/>
              </a:xfrm>
              <a:prstGeom prst="roundRect">
                <a:avLst>
                  <a:gd name="adj" fmla="val 16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1026" name="Picture 2" descr="https://scontent-mia1-1.xx.fbcdn.net/hphotos-xpa1/v/t1.0-9/10417501_10205326822352828_6698842554344647325_n.jpg?oh=e2a6f9ab28437f00deabd604f9df8147&amp;oe=55F15F4B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9245" y="2206884"/>
                <a:ext cx="2024500" cy="2699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Título 1"/>
              <p:cNvSpPr txBox="1">
                <a:spLocks/>
              </p:cNvSpPr>
              <p:nvPr/>
            </p:nvSpPr>
            <p:spPr>
              <a:xfrm rot="16200000">
                <a:off x="3938141" y="3208942"/>
                <a:ext cx="3048391" cy="61161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000" b="0" i="0" u="none" kern="1200" spc="30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eague Gothic" panose="00000500000000000000" pitchFamily="50" charset="0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es-AR" sz="3200" dirty="0" smtClean="0"/>
                  <a:t>MASCOTA DEL TEAM</a:t>
                </a:r>
                <a:endParaRPr lang="es-ES" sz="3200" dirty="0"/>
              </a:p>
            </p:txBody>
          </p:sp>
        </p:grpSp>
        <p:sp>
          <p:nvSpPr>
            <p:cNvPr id="31" name="Título 1"/>
            <p:cNvSpPr txBox="1">
              <a:spLocks/>
            </p:cNvSpPr>
            <p:nvPr/>
          </p:nvSpPr>
          <p:spPr>
            <a:xfrm>
              <a:off x="9494375" y="2141045"/>
              <a:ext cx="1472386" cy="5110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000" b="0" i="0" u="none" kern="1200" spc="30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ague Gothic" panose="00000500000000000000" pitchFamily="50" charset="0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s-AR" sz="3200" dirty="0" smtClean="0"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FARAH</a:t>
              </a:r>
              <a:endParaRPr lang="es-ES" sz="32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67343 -1.11111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1690189"/>
            <a:ext cx="9220200" cy="2955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56250" y="2055644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HICIMOS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04801" y="3057810"/>
            <a:ext cx="8577942" cy="8197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304801" y="1898355"/>
            <a:ext cx="8577942" cy="6203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899770" y="2114472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834830" y="2032499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277675" y="3427584"/>
            <a:ext cx="1857374" cy="836408"/>
            <a:chOff x="1042345" y="3427584"/>
            <a:chExt cx="1857374" cy="836408"/>
          </a:xfrm>
        </p:grpSpPr>
        <p:sp>
          <p:nvSpPr>
            <p:cNvPr id="16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094443" y="3496694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Organización del Proyecto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690321" y="3421734"/>
            <a:ext cx="1857374" cy="836408"/>
            <a:chOff x="1042345" y="3427584"/>
            <a:chExt cx="1857374" cy="836408"/>
          </a:xfrm>
        </p:grpSpPr>
        <p:sp>
          <p:nvSpPr>
            <p:cNvPr id="24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92073" y="3620981"/>
              <a:ext cx="175317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El Proceso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02967" y="3416132"/>
            <a:ext cx="1857374" cy="836408"/>
            <a:chOff x="1042345" y="3427584"/>
            <a:chExt cx="1857374" cy="836408"/>
          </a:xfrm>
        </p:grpSpPr>
        <p:sp>
          <p:nvSpPr>
            <p:cNvPr id="30" name="Rounded Rectangle 14"/>
            <p:cNvSpPr/>
            <p:nvPr/>
          </p:nvSpPr>
          <p:spPr>
            <a:xfrm>
              <a:off x="1042345" y="3427584"/>
              <a:ext cx="1857374" cy="836408"/>
            </a:xfrm>
            <a:prstGeom prst="roundRect">
              <a:avLst>
                <a:gd name="adj" fmla="val 4491"/>
              </a:avLst>
            </a:prstGeom>
            <a:solidFill>
              <a:schemeClr val="bg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084859" y="3498320"/>
              <a:ext cx="1753178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20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Uso del Tiempo</a:t>
              </a:r>
              <a:endParaRPr lang="es-AR" sz="2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530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983"/>
          <p:cNvSpPr/>
          <p:nvPr/>
        </p:nvSpPr>
        <p:spPr>
          <a:xfrm>
            <a:off x="735080" y="4254053"/>
            <a:ext cx="7555570" cy="0"/>
          </a:xfrm>
          <a:prstGeom prst="line">
            <a:avLst/>
          </a:prstGeom>
          <a:noFill/>
          <a:ln w="22225" cap="flat">
            <a:solidFill>
              <a:schemeClr val="tx1">
                <a:lumMod val="85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sp>
        <p:nvSpPr>
          <p:cNvPr id="96" name="Shape 598"/>
          <p:cNvSpPr/>
          <p:nvPr/>
        </p:nvSpPr>
        <p:spPr>
          <a:xfrm>
            <a:off x="7834156" y="3813696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81" name="Shape 628"/>
          <p:cNvSpPr/>
          <p:nvPr/>
        </p:nvSpPr>
        <p:spPr>
          <a:xfrm flipV="1">
            <a:off x="1691220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ORGANIZACIÓN DEL PROYECTO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" name="Grupo 4"/>
          <p:cNvGrpSpPr/>
          <p:nvPr/>
        </p:nvGrpSpPr>
        <p:grpSpPr>
          <a:xfrm>
            <a:off x="2445721" y="1750384"/>
            <a:ext cx="1230413" cy="1223962"/>
            <a:chOff x="980007" y="1547813"/>
            <a:chExt cx="1462612" cy="1454943"/>
          </a:xfrm>
        </p:grpSpPr>
        <p:grpSp>
          <p:nvGrpSpPr>
            <p:cNvPr id="62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63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4" name="Oval 57"/>
              <p:cNvSpPr>
                <a:spLocks noChangeAspect="1"/>
              </p:cNvSpPr>
              <p:nvPr/>
            </p:nvSpPr>
            <p:spPr>
              <a:xfrm>
                <a:off x="2803263" y="2541004"/>
                <a:ext cx="595583" cy="599231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65" name="CuadroTexto 64"/>
            <p:cNvSpPr txBox="1"/>
            <p:nvPr/>
          </p:nvSpPr>
          <p:spPr>
            <a:xfrm>
              <a:off x="112152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4800" spc="-15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spc="-15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Text Placeholder 3"/>
            <p:cNvSpPr txBox="1">
              <a:spLocks/>
            </p:cNvSpPr>
            <p:nvPr/>
          </p:nvSpPr>
          <p:spPr>
            <a:xfrm>
              <a:off x="1349674" y="2489760"/>
              <a:ext cx="70123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MESES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8" name="AutoShape 1"/>
          <p:cNvSpPr>
            <a:spLocks/>
          </p:cNvSpPr>
          <p:nvPr/>
        </p:nvSpPr>
        <p:spPr bwMode="auto">
          <a:xfrm>
            <a:off x="3831236" y="1941843"/>
            <a:ext cx="1565305" cy="6915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5400" b="1" dirty="0" smtClean="0">
                <a:solidFill>
                  <a:srgbClr val="4B8D33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SCRUM</a:t>
            </a:r>
            <a:endParaRPr lang="es-ES" sz="800" dirty="0">
              <a:solidFill>
                <a:srgbClr val="4B8D33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9" name="AutoShape 1"/>
          <p:cNvSpPr>
            <a:spLocks/>
          </p:cNvSpPr>
          <p:nvPr/>
        </p:nvSpPr>
        <p:spPr bwMode="auto">
          <a:xfrm>
            <a:off x="3779542" y="2542742"/>
            <a:ext cx="1694106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METODOLOGÍA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5478847" y="1750384"/>
            <a:ext cx="1230413" cy="1223963"/>
            <a:chOff x="980007" y="1547813"/>
            <a:chExt cx="1462612" cy="1454943"/>
          </a:xfrm>
        </p:grpSpPr>
        <p:grpSp>
          <p:nvGrpSpPr>
            <p:cNvPr id="71" name="Group 129"/>
            <p:cNvGrpSpPr>
              <a:grpSpLocks noChangeAspect="1"/>
            </p:cNvGrpSpPr>
            <p:nvPr/>
          </p:nvGrpSpPr>
          <p:grpSpPr>
            <a:xfrm>
              <a:off x="980007" y="1547813"/>
              <a:ext cx="1462612" cy="1454943"/>
              <a:chOff x="2779491" y="2517212"/>
              <a:chExt cx="648499" cy="649042"/>
            </a:xfrm>
          </p:grpSpPr>
          <p:sp>
            <p:nvSpPr>
              <p:cNvPr id="74" name="Oval 56"/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75" name="Oval 57"/>
              <p:cNvSpPr>
                <a:spLocks noChangeAspect="1"/>
              </p:cNvSpPr>
              <p:nvPr/>
            </p:nvSpPr>
            <p:spPr>
              <a:xfrm>
                <a:off x="2803263" y="2541003"/>
                <a:ext cx="595583" cy="599230"/>
              </a:xfrm>
              <a:prstGeom prst="ellipse">
                <a:avLst/>
              </a:prstGeom>
              <a:solidFill>
                <a:srgbClr val="4B8D3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2" name="CuadroTexto 71"/>
            <p:cNvSpPr txBox="1"/>
            <p:nvPr/>
          </p:nvSpPr>
          <p:spPr>
            <a:xfrm>
              <a:off x="1136838" y="1625100"/>
              <a:ext cx="1051934" cy="987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AR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14</a:t>
              </a:r>
              <a:endParaRPr lang="es-AR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3" name="Text Placeholder 3"/>
            <p:cNvSpPr txBox="1">
              <a:spLocks/>
            </p:cNvSpPr>
            <p:nvPr/>
          </p:nvSpPr>
          <p:spPr>
            <a:xfrm>
              <a:off x="1242899" y="2489760"/>
              <a:ext cx="884160" cy="2561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SPRINTS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hape 984"/>
          <p:cNvSpPr/>
          <p:nvPr/>
        </p:nvSpPr>
        <p:spPr>
          <a:xfrm>
            <a:off x="1622087" y="4194816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986"/>
          <p:cNvSpPr/>
          <p:nvPr/>
        </p:nvSpPr>
        <p:spPr>
          <a:xfrm>
            <a:off x="2284108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0" name="Shape 988"/>
          <p:cNvSpPr/>
          <p:nvPr/>
        </p:nvSpPr>
        <p:spPr>
          <a:xfrm>
            <a:off x="2946129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1" name="Shape 990"/>
          <p:cNvSpPr/>
          <p:nvPr/>
        </p:nvSpPr>
        <p:spPr>
          <a:xfrm>
            <a:off x="3609982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4" name="Shape 598"/>
          <p:cNvSpPr/>
          <p:nvPr/>
        </p:nvSpPr>
        <p:spPr>
          <a:xfrm>
            <a:off x="355465" y="3781008"/>
            <a:ext cx="912988" cy="836109"/>
          </a:xfrm>
          <a:prstGeom prst="rect">
            <a:avLst/>
          </a:prstGeom>
          <a:solidFill>
            <a:srgbClr val="4B8D33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chemeClr val="bg1"/>
              </a:solidFill>
            </a:endParaRPr>
          </a:p>
        </p:txBody>
      </p:sp>
      <p:sp>
        <p:nvSpPr>
          <p:cNvPr id="46" name="AutoShape 1"/>
          <p:cNvSpPr>
            <a:spLocks/>
          </p:cNvSpPr>
          <p:nvPr/>
        </p:nvSpPr>
        <p:spPr bwMode="auto">
          <a:xfrm>
            <a:off x="249154" y="3791755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2014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7" name="AutoShape 1"/>
          <p:cNvSpPr>
            <a:spLocks/>
          </p:cNvSpPr>
          <p:nvPr/>
        </p:nvSpPr>
        <p:spPr bwMode="auto">
          <a:xfrm>
            <a:off x="151502" y="4119973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ABRIL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9" name="AutoShape 1"/>
          <p:cNvSpPr>
            <a:spLocks/>
          </p:cNvSpPr>
          <p:nvPr/>
        </p:nvSpPr>
        <p:spPr bwMode="auto">
          <a:xfrm>
            <a:off x="7744589" y="3833042"/>
            <a:ext cx="110397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000" spc="14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2015</a:t>
            </a:r>
            <a:endParaRPr lang="es-ES" sz="500" spc="140" dirty="0">
              <a:solidFill>
                <a:schemeClr val="bg1">
                  <a:lumMod val="85000"/>
                  <a:lumOff val="1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0" name="AutoShape 1"/>
          <p:cNvSpPr>
            <a:spLocks/>
          </p:cNvSpPr>
          <p:nvPr/>
        </p:nvSpPr>
        <p:spPr bwMode="auto">
          <a:xfrm>
            <a:off x="7644072" y="4169649"/>
            <a:ext cx="1316051" cy="57809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2400" spc="140" dirty="0" smtClean="0">
                <a:solidFill>
                  <a:schemeClr val="tx1">
                    <a:lumMod val="85000"/>
                  </a:schemeClr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MAYO</a:t>
            </a:r>
            <a:endParaRPr lang="es-ES" sz="100" spc="140" dirty="0">
              <a:solidFill>
                <a:schemeClr val="tx1">
                  <a:lumMod val="85000"/>
                </a:schemeClr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6" name="Shape 986"/>
          <p:cNvSpPr/>
          <p:nvPr/>
        </p:nvSpPr>
        <p:spPr>
          <a:xfrm>
            <a:off x="5374276" y="4181619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8" name="Shape 988"/>
          <p:cNvSpPr/>
          <p:nvPr/>
        </p:nvSpPr>
        <p:spPr>
          <a:xfrm>
            <a:off x="6036297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79" name="Shape 990"/>
          <p:cNvSpPr/>
          <p:nvPr/>
        </p:nvSpPr>
        <p:spPr>
          <a:xfrm>
            <a:off x="6700150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0" name="Shape 992"/>
          <p:cNvSpPr/>
          <p:nvPr/>
        </p:nvSpPr>
        <p:spPr>
          <a:xfrm>
            <a:off x="7364003" y="4169594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82" name="AutoShape 1"/>
          <p:cNvSpPr>
            <a:spLocks/>
          </p:cNvSpPr>
          <p:nvPr/>
        </p:nvSpPr>
        <p:spPr bwMode="auto">
          <a:xfrm>
            <a:off x="1939775" y="4838443"/>
            <a:ext cx="115240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 0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4" name="Shape 654"/>
          <p:cNvSpPr/>
          <p:nvPr/>
        </p:nvSpPr>
        <p:spPr>
          <a:xfrm>
            <a:off x="1678771" y="5183923"/>
            <a:ext cx="149068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spc="48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Sprint de Análisis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Fuerte Investigación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AutoShape 1"/>
          <p:cNvSpPr>
            <a:spLocks/>
          </p:cNvSpPr>
          <p:nvPr/>
        </p:nvSpPr>
        <p:spPr bwMode="auto">
          <a:xfrm>
            <a:off x="1576407" y="3776061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0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6" name="AutoShape 1"/>
          <p:cNvSpPr>
            <a:spLocks/>
          </p:cNvSpPr>
          <p:nvPr/>
        </p:nvSpPr>
        <p:spPr bwMode="auto">
          <a:xfrm>
            <a:off x="2205685" y="3770590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7" name="AutoShape 1"/>
          <p:cNvSpPr>
            <a:spLocks/>
          </p:cNvSpPr>
          <p:nvPr/>
        </p:nvSpPr>
        <p:spPr bwMode="auto">
          <a:xfrm>
            <a:off x="2910618" y="378100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8" name="AutoShape 1"/>
          <p:cNvSpPr>
            <a:spLocks/>
          </p:cNvSpPr>
          <p:nvPr/>
        </p:nvSpPr>
        <p:spPr bwMode="auto">
          <a:xfrm>
            <a:off x="3539896" y="3775537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89" name="AutoShape 1"/>
          <p:cNvSpPr>
            <a:spLocks/>
          </p:cNvSpPr>
          <p:nvPr/>
        </p:nvSpPr>
        <p:spPr bwMode="auto">
          <a:xfrm>
            <a:off x="3858947" y="3650628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1" name="AutoShape 1"/>
          <p:cNvSpPr>
            <a:spLocks/>
          </p:cNvSpPr>
          <p:nvPr/>
        </p:nvSpPr>
        <p:spPr bwMode="auto">
          <a:xfrm>
            <a:off x="5261107" y="3787599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11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3" name="AutoShape 1"/>
          <p:cNvSpPr>
            <a:spLocks/>
          </p:cNvSpPr>
          <p:nvPr/>
        </p:nvSpPr>
        <p:spPr bwMode="auto">
          <a:xfrm>
            <a:off x="5912365" y="3783843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12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4" name="AutoShape 1"/>
          <p:cNvSpPr>
            <a:spLocks/>
          </p:cNvSpPr>
          <p:nvPr/>
        </p:nvSpPr>
        <p:spPr bwMode="auto">
          <a:xfrm>
            <a:off x="6584302" y="3781008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13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95" name="AutoShape 1"/>
          <p:cNvSpPr>
            <a:spLocks/>
          </p:cNvSpPr>
          <p:nvPr/>
        </p:nvSpPr>
        <p:spPr bwMode="auto">
          <a:xfrm>
            <a:off x="7262697" y="3769857"/>
            <a:ext cx="385963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14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45" name="Shape 990"/>
          <p:cNvSpPr/>
          <p:nvPr/>
        </p:nvSpPr>
        <p:spPr>
          <a:xfrm>
            <a:off x="4508332" y="4181795"/>
            <a:ext cx="130323" cy="130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 w="508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48" name="AutoShape 1"/>
          <p:cNvSpPr>
            <a:spLocks/>
          </p:cNvSpPr>
          <p:nvPr/>
        </p:nvSpPr>
        <p:spPr bwMode="auto">
          <a:xfrm>
            <a:off x="4438246" y="3787738"/>
            <a:ext cx="322762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2400" spc="300" dirty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7</a:t>
            </a:r>
            <a:endParaRPr lang="es-ES" sz="2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1" name="AutoShape 1"/>
          <p:cNvSpPr>
            <a:spLocks/>
          </p:cNvSpPr>
          <p:nvPr/>
        </p:nvSpPr>
        <p:spPr bwMode="auto">
          <a:xfrm>
            <a:off x="4771267" y="3661064"/>
            <a:ext cx="527964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44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…</a:t>
            </a:r>
            <a:endParaRPr lang="es-ES" sz="7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2" name="Shape 628"/>
          <p:cNvSpPr/>
          <p:nvPr/>
        </p:nvSpPr>
        <p:spPr>
          <a:xfrm flipV="1">
            <a:off x="4544438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3" name="AutoShape 1"/>
          <p:cNvSpPr>
            <a:spLocks/>
          </p:cNvSpPr>
          <p:nvPr/>
        </p:nvSpPr>
        <p:spPr bwMode="auto">
          <a:xfrm>
            <a:off x="4792993" y="4838443"/>
            <a:ext cx="135558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1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er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 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4" name="Shape 654"/>
          <p:cNvSpPr/>
          <p:nvPr/>
        </p:nvSpPr>
        <p:spPr>
          <a:xfrm>
            <a:off x="4699416" y="5183923"/>
            <a:ext cx="1206651" cy="4808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Primer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Versión Inicial </a:t>
            </a:r>
            <a:endParaRPr sz="1200" spc="48" dirty="0">
              <a:solidFill>
                <a:schemeClr val="tx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Shape 628"/>
          <p:cNvSpPr/>
          <p:nvPr/>
        </p:nvSpPr>
        <p:spPr>
          <a:xfrm flipV="1">
            <a:off x="7431143" y="4322918"/>
            <a:ext cx="246415" cy="706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9525" cap="flat">
            <a:solidFill>
              <a:schemeClr val="bg2">
                <a:lumMod val="40000"/>
                <a:lumOff val="60000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200"/>
          </a:p>
        </p:txBody>
      </p:sp>
      <p:sp>
        <p:nvSpPr>
          <p:cNvPr id="56" name="AutoShape 1"/>
          <p:cNvSpPr>
            <a:spLocks/>
          </p:cNvSpPr>
          <p:nvPr/>
        </p:nvSpPr>
        <p:spPr bwMode="auto">
          <a:xfrm>
            <a:off x="7679698" y="4838443"/>
            <a:ext cx="1425665" cy="3825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</a:t>
            </a:r>
            <a:r>
              <a:rPr lang="es-ES" sz="2000" spc="300" baseline="300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do </a:t>
            </a:r>
            <a:r>
              <a:rPr lang="es-ES" sz="2000" spc="30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RELEASE</a:t>
            </a:r>
            <a:endParaRPr lang="es-ES" sz="100" spc="3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7" name="Shape 654"/>
          <p:cNvSpPr/>
          <p:nvPr/>
        </p:nvSpPr>
        <p:spPr>
          <a:xfrm>
            <a:off x="7682461" y="5176153"/>
            <a:ext cx="1374002" cy="248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 </a:t>
            </a:r>
            <a:r>
              <a:rPr lang="es-AR" sz="1200" dirty="0" err="1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  <a:r>
              <a:rPr lang="es-AR" sz="1200" dirty="0" smtClean="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5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EL PROCESO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52" name="Grupo 51"/>
          <p:cNvGrpSpPr/>
          <p:nvPr/>
        </p:nvGrpSpPr>
        <p:grpSpPr>
          <a:xfrm>
            <a:off x="728076" y="3128404"/>
            <a:ext cx="7471948" cy="955113"/>
            <a:chOff x="2767013" y="5210175"/>
            <a:chExt cx="18815050" cy="2405063"/>
          </a:xfrm>
        </p:grpSpPr>
        <p:sp>
          <p:nvSpPr>
            <p:cNvPr id="54" name="AutoShape 5"/>
            <p:cNvSpPr>
              <a:spLocks/>
            </p:cNvSpPr>
            <p:nvPr/>
          </p:nvSpPr>
          <p:spPr bwMode="auto">
            <a:xfrm>
              <a:off x="3625851" y="5210175"/>
              <a:ext cx="37861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190" y="0"/>
                  </a:lnTo>
                  <a:lnTo>
                    <a:pt x="12190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0" y="18455"/>
                  </a:lnTo>
                  <a:lnTo>
                    <a:pt x="12190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>
              <a:off x="2767013" y="5526088"/>
              <a:ext cx="1703387" cy="1746250"/>
            </a:xfrm>
            <a:custGeom>
              <a:avLst/>
              <a:gdLst>
                <a:gd name="T0" fmla="*/ 851650 w 19679"/>
                <a:gd name="T1" fmla="*/ 958357 h 19679"/>
                <a:gd name="T2" fmla="*/ 851650 w 19679"/>
                <a:gd name="T3" fmla="*/ 958357 h 19679"/>
                <a:gd name="T4" fmla="*/ 851650 w 19679"/>
                <a:gd name="T5" fmla="*/ 958357 h 19679"/>
                <a:gd name="T6" fmla="*/ 851650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3E88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8431213" y="5210175"/>
              <a:ext cx="3586162" cy="2405063"/>
            </a:xfrm>
            <a:custGeom>
              <a:avLst/>
              <a:gdLst>
                <a:gd name="T0" fmla="*/ 1793081 w 21600"/>
                <a:gd name="T1" fmla="*/ 1202532 h 21600"/>
                <a:gd name="T2" fmla="*/ 1793081 w 21600"/>
                <a:gd name="T3" fmla="*/ 1202532 h 21600"/>
                <a:gd name="T4" fmla="*/ 1793081 w 21600"/>
                <a:gd name="T5" fmla="*/ 1202532 h 21600"/>
                <a:gd name="T6" fmla="*/ 1793081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22"/>
                  </a:moveTo>
                  <a:lnTo>
                    <a:pt x="12198" y="0"/>
                  </a:lnTo>
                  <a:lnTo>
                    <a:pt x="12198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198" y="18455"/>
                  </a:lnTo>
                  <a:lnTo>
                    <a:pt x="12198" y="21599"/>
                  </a:lnTo>
                  <a:lnTo>
                    <a:pt x="21599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7" name="AutoShape 8"/>
            <p:cNvSpPr>
              <a:spLocks/>
            </p:cNvSpPr>
            <p:nvPr/>
          </p:nvSpPr>
          <p:spPr bwMode="auto">
            <a:xfrm>
              <a:off x="7575550" y="5526088"/>
              <a:ext cx="1700213" cy="1746250"/>
            </a:xfrm>
            <a:custGeom>
              <a:avLst/>
              <a:gdLst>
                <a:gd name="T0" fmla="*/ 850063 w 19679"/>
                <a:gd name="T1" fmla="*/ 958357 h 19679"/>
                <a:gd name="T2" fmla="*/ 850063 w 19679"/>
                <a:gd name="T3" fmla="*/ 958357 h 19679"/>
                <a:gd name="T4" fmla="*/ 850063 w 19679"/>
                <a:gd name="T5" fmla="*/ 958357 h 19679"/>
                <a:gd name="T6" fmla="*/ 850063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44CE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8" name="AutoShape 9"/>
            <p:cNvSpPr>
              <a:spLocks/>
            </p:cNvSpPr>
            <p:nvPr/>
          </p:nvSpPr>
          <p:spPr bwMode="auto">
            <a:xfrm>
              <a:off x="17999075" y="5210175"/>
              <a:ext cx="3582988" cy="2405063"/>
            </a:xfrm>
            <a:custGeom>
              <a:avLst/>
              <a:gdLst>
                <a:gd name="T0" fmla="*/ 1791494 w 21600"/>
                <a:gd name="T1" fmla="*/ 1202532 h 21600"/>
                <a:gd name="T2" fmla="*/ 1791494 w 21600"/>
                <a:gd name="T3" fmla="*/ 1202532 h 21600"/>
                <a:gd name="T4" fmla="*/ 1791494 w 21600"/>
                <a:gd name="T5" fmla="*/ 1202532 h 21600"/>
                <a:gd name="T6" fmla="*/ 1791494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9" y="0"/>
                  </a:lnTo>
                  <a:lnTo>
                    <a:pt x="12209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9" y="18455"/>
                  </a:lnTo>
                  <a:lnTo>
                    <a:pt x="12209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59" name="AutoShape 10"/>
            <p:cNvSpPr>
              <a:spLocks/>
            </p:cNvSpPr>
            <p:nvPr/>
          </p:nvSpPr>
          <p:spPr bwMode="auto">
            <a:xfrm>
              <a:off x="17145000" y="5526088"/>
              <a:ext cx="1697038" cy="1746250"/>
            </a:xfrm>
            <a:custGeom>
              <a:avLst/>
              <a:gdLst>
                <a:gd name="T0" fmla="*/ 848476 w 19679"/>
                <a:gd name="T1" fmla="*/ 958357 h 19679"/>
                <a:gd name="T2" fmla="*/ 848476 w 19679"/>
                <a:gd name="T3" fmla="*/ 958357 h 19679"/>
                <a:gd name="T4" fmla="*/ 848476 w 19679"/>
                <a:gd name="T5" fmla="*/ 958357 h 19679"/>
                <a:gd name="T6" fmla="*/ 848476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E8BB4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0" name="AutoShape 11"/>
            <p:cNvSpPr>
              <a:spLocks/>
            </p:cNvSpPr>
            <p:nvPr/>
          </p:nvSpPr>
          <p:spPr bwMode="auto">
            <a:xfrm>
              <a:off x="13200063" y="5210175"/>
              <a:ext cx="3579812" cy="2405063"/>
            </a:xfrm>
            <a:custGeom>
              <a:avLst/>
              <a:gdLst>
                <a:gd name="T0" fmla="*/ 1789906 w 21600"/>
                <a:gd name="T1" fmla="*/ 1202532 h 21600"/>
                <a:gd name="T2" fmla="*/ 1789906 w 21600"/>
                <a:gd name="T3" fmla="*/ 1202532 h 21600"/>
                <a:gd name="T4" fmla="*/ 1789906 w 21600"/>
                <a:gd name="T5" fmla="*/ 1202532 h 21600"/>
                <a:gd name="T6" fmla="*/ 1789906 w 21600"/>
                <a:gd name="T7" fmla="*/ 120253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22"/>
                  </a:moveTo>
                  <a:lnTo>
                    <a:pt x="12201" y="0"/>
                  </a:lnTo>
                  <a:lnTo>
                    <a:pt x="12201" y="3144"/>
                  </a:lnTo>
                  <a:lnTo>
                    <a:pt x="0" y="3144"/>
                  </a:lnTo>
                  <a:lnTo>
                    <a:pt x="0" y="18455"/>
                  </a:lnTo>
                  <a:lnTo>
                    <a:pt x="12201" y="18455"/>
                  </a:lnTo>
                  <a:lnTo>
                    <a:pt x="12201" y="21599"/>
                  </a:lnTo>
                  <a:lnTo>
                    <a:pt x="21600" y="1082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1" name="AutoShape 12"/>
            <p:cNvSpPr>
              <a:spLocks/>
            </p:cNvSpPr>
            <p:nvPr/>
          </p:nvSpPr>
          <p:spPr bwMode="auto">
            <a:xfrm>
              <a:off x="12334875" y="5526088"/>
              <a:ext cx="1703388" cy="1746250"/>
            </a:xfrm>
            <a:custGeom>
              <a:avLst/>
              <a:gdLst>
                <a:gd name="T0" fmla="*/ 851651 w 19679"/>
                <a:gd name="T1" fmla="*/ 958357 h 19679"/>
                <a:gd name="T2" fmla="*/ 851651 w 19679"/>
                <a:gd name="T3" fmla="*/ 958357 h 19679"/>
                <a:gd name="T4" fmla="*/ 851651 w 19679"/>
                <a:gd name="T5" fmla="*/ 958357 h 19679"/>
                <a:gd name="T6" fmla="*/ 851651 w 19679"/>
                <a:gd name="T7" fmla="*/ 9583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99CD4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45719" tIns="45719" rIns="45719" bIns="45719"/>
            <a:lstStyle/>
            <a:p>
              <a:endParaRPr lang="es-ES" sz="1600"/>
            </a:p>
          </p:txBody>
        </p:sp>
        <p:sp>
          <p:nvSpPr>
            <p:cNvPr id="67" name="AutoShape 17"/>
            <p:cNvSpPr>
              <a:spLocks/>
            </p:cNvSpPr>
            <p:nvPr/>
          </p:nvSpPr>
          <p:spPr bwMode="auto">
            <a:xfrm>
              <a:off x="4440240" y="5789644"/>
              <a:ext cx="2420939" cy="12065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DEFINIR</a:t>
              </a:r>
            </a:p>
            <a:p>
              <a:pPr algn="l">
                <a:defRPr/>
              </a:pPr>
              <a:r>
                <a:rPr lang="es-AR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FUNCIONALIDAD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8" name="AutoShape 18"/>
            <p:cNvSpPr>
              <a:spLocks/>
            </p:cNvSpPr>
            <p:nvPr/>
          </p:nvSpPr>
          <p:spPr bwMode="auto">
            <a:xfrm>
              <a:off x="9437687" y="5589853"/>
              <a:ext cx="2336799" cy="1609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DISEÑO SOLUCIÓN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69" name="AutoShape 19"/>
            <p:cNvSpPr>
              <a:spLocks/>
            </p:cNvSpPr>
            <p:nvPr/>
          </p:nvSpPr>
          <p:spPr bwMode="auto">
            <a:xfrm>
              <a:off x="14111288" y="6107906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IMPLEMENTAR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  <p:sp>
          <p:nvSpPr>
            <p:cNvPr id="70" name="AutoShape 20"/>
            <p:cNvSpPr>
              <a:spLocks/>
            </p:cNvSpPr>
            <p:nvPr/>
          </p:nvSpPr>
          <p:spPr bwMode="auto">
            <a:xfrm>
              <a:off x="19043651" y="6122989"/>
              <a:ext cx="2336801" cy="6096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algn="l">
                <a:defRPr/>
              </a:pPr>
              <a:r>
                <a:rPr lang="es-ES" sz="1600" dirty="0" smtClean="0">
                  <a:solidFill>
                    <a:srgbClr val="53585F"/>
                  </a:solidFill>
                  <a:latin typeface="League Gothic" charset="0"/>
                  <a:ea typeface="ＭＳ Ｐゴシック" charset="0"/>
                  <a:cs typeface="League Gothic" charset="0"/>
                  <a:sym typeface="League Gothic" charset="0"/>
                </a:rPr>
                <a:t>TESTEAR</a:t>
              </a:r>
              <a:endParaRPr lang="es-ES" sz="1600" dirty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endParaRPr>
            </a:p>
          </p:txBody>
        </p:sp>
      </p:grpSp>
      <p:sp>
        <p:nvSpPr>
          <p:cNvPr id="71" name="AutoShape 10"/>
          <p:cNvSpPr>
            <a:spLocks/>
          </p:cNvSpPr>
          <p:nvPr/>
        </p:nvSpPr>
        <p:spPr bwMode="auto">
          <a:xfrm>
            <a:off x="7111888" y="1599791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4" name="AutoShape 10"/>
          <p:cNvSpPr>
            <a:spLocks/>
          </p:cNvSpPr>
          <p:nvPr/>
        </p:nvSpPr>
        <p:spPr bwMode="auto">
          <a:xfrm rot="16200000">
            <a:off x="785280" y="1571233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5" name="AutoShape 10"/>
          <p:cNvSpPr>
            <a:spLocks/>
          </p:cNvSpPr>
          <p:nvPr/>
        </p:nvSpPr>
        <p:spPr bwMode="auto">
          <a:xfrm rot="10800000">
            <a:off x="928828" y="4585525"/>
            <a:ext cx="1214553" cy="1303547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6" name="AutoShape 10"/>
          <p:cNvSpPr>
            <a:spLocks/>
          </p:cNvSpPr>
          <p:nvPr/>
        </p:nvSpPr>
        <p:spPr bwMode="auto">
          <a:xfrm rot="5400000">
            <a:off x="6973558" y="4541028"/>
            <a:ext cx="1214555" cy="1303549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  <a:effectLst/>
        </p:spPr>
        <p:txBody>
          <a:bodyPr lIns="45719" tIns="45719" rIns="45719" bIns="45719"/>
          <a:lstStyle/>
          <a:p>
            <a:endParaRPr lang="es-ES" dirty="0"/>
          </a:p>
        </p:txBody>
      </p:sp>
      <p:sp>
        <p:nvSpPr>
          <p:cNvPr id="77" name="AutoShape 1"/>
          <p:cNvSpPr>
            <a:spLocks/>
          </p:cNvSpPr>
          <p:nvPr/>
        </p:nvSpPr>
        <p:spPr bwMode="auto">
          <a:xfrm>
            <a:off x="3146287" y="1527644"/>
            <a:ext cx="2128842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SPRINT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486591" y="1349718"/>
            <a:ext cx="666209" cy="961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s-AR" sz="5400" b="1" spc="140" dirty="0" smtClean="0">
                <a:solidFill>
                  <a:srgbClr val="549E39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21</a:t>
            </a:r>
            <a:endParaRPr lang="es-ES" sz="5400" b="1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32308" y="2063508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DÍAS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3450137" y="5629013"/>
            <a:ext cx="2219437" cy="0"/>
          </a:xfrm>
          <a:prstGeom prst="straightConnector1">
            <a:avLst/>
          </a:prstGeom>
          <a:ln w="244475" cap="sq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/>
          <p:cNvSpPr/>
          <p:nvPr/>
        </p:nvSpPr>
        <p:spPr>
          <a:xfrm>
            <a:off x="859357" y="3308213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 smtClean="0"/>
              <a:t>1</a:t>
            </a:r>
            <a:endParaRPr lang="es-ES" sz="3200" b="1" dirty="0"/>
          </a:p>
        </p:txBody>
      </p:sp>
      <p:sp>
        <p:nvSpPr>
          <p:cNvPr id="30" name="Rectángulo 29"/>
          <p:cNvSpPr/>
          <p:nvPr/>
        </p:nvSpPr>
        <p:spPr>
          <a:xfrm>
            <a:off x="2765872" y="3291190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2</a:t>
            </a:r>
            <a:endParaRPr lang="es-ES" sz="3200" b="1" dirty="0"/>
          </a:p>
        </p:txBody>
      </p:sp>
      <p:sp>
        <p:nvSpPr>
          <p:cNvPr id="31" name="Rectángulo 30"/>
          <p:cNvSpPr/>
          <p:nvPr/>
        </p:nvSpPr>
        <p:spPr>
          <a:xfrm>
            <a:off x="4654881" y="328608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3</a:t>
            </a:r>
            <a:endParaRPr lang="es-ES" sz="3200" b="1" dirty="0"/>
          </a:p>
        </p:txBody>
      </p:sp>
      <p:sp>
        <p:nvSpPr>
          <p:cNvPr id="32" name="Rectángulo 31"/>
          <p:cNvSpPr/>
          <p:nvPr/>
        </p:nvSpPr>
        <p:spPr>
          <a:xfrm>
            <a:off x="6567971" y="3308212"/>
            <a:ext cx="413896" cy="58477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s-AR" sz="3200" b="1" dirty="0"/>
              <a:t>4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744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USO DEL TIEMPO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aphicFrame>
        <p:nvGraphicFramePr>
          <p:cNvPr id="52" name="Chart 5"/>
          <p:cNvGraphicFramePr/>
          <p:nvPr>
            <p:extLst>
              <p:ext uri="{D42A27DB-BD31-4B8C-83A1-F6EECF244321}">
                <p14:modId xmlns:p14="http://schemas.microsoft.com/office/powerpoint/2010/main" val="3509038142"/>
              </p:ext>
            </p:extLst>
          </p:nvPr>
        </p:nvGraphicFramePr>
        <p:xfrm>
          <a:off x="1327535" y="2437878"/>
          <a:ext cx="2369979" cy="249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2758198" y="2169812"/>
            <a:ext cx="1449116" cy="1008063"/>
            <a:chOff x="2758198" y="2169812"/>
            <a:chExt cx="1449116" cy="1008063"/>
          </a:xfrm>
        </p:grpSpPr>
        <p:sp>
          <p:nvSpPr>
            <p:cNvPr id="56" name="Shape 628"/>
            <p:cNvSpPr/>
            <p:nvPr/>
          </p:nvSpPr>
          <p:spPr>
            <a:xfrm>
              <a:off x="3223610" y="2530091"/>
              <a:ext cx="259146" cy="647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59" name="Text Placeholder 3"/>
            <p:cNvSpPr txBox="1">
              <a:spLocks/>
            </p:cNvSpPr>
            <p:nvPr/>
          </p:nvSpPr>
          <p:spPr>
            <a:xfrm>
              <a:off x="2758198" y="2169812"/>
              <a:ext cx="1449116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DESARROLLO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73308" y="1839830"/>
            <a:ext cx="1706374" cy="1014153"/>
            <a:chOff x="773308" y="1839830"/>
            <a:chExt cx="1706374" cy="1014153"/>
          </a:xfrm>
        </p:grpSpPr>
        <p:sp>
          <p:nvSpPr>
            <p:cNvPr id="58" name="Shape 628"/>
            <p:cNvSpPr/>
            <p:nvPr/>
          </p:nvSpPr>
          <p:spPr>
            <a:xfrm flipH="1">
              <a:off x="1575734" y="2420047"/>
              <a:ext cx="903948" cy="43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773308" y="1839830"/>
              <a:ext cx="1170192" cy="5001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GESTIÓN </a:t>
              </a:r>
            </a:p>
            <a:p>
              <a:pPr lvl="0" defTabSz="914400">
                <a:lnSpc>
                  <a:spcPct val="80000"/>
                </a:lnSpc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PROYECTO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42720" y="4530648"/>
            <a:ext cx="1331346" cy="639476"/>
            <a:chOff x="742720" y="4530648"/>
            <a:chExt cx="1331346" cy="639476"/>
          </a:xfrm>
        </p:grpSpPr>
        <p:sp>
          <p:nvSpPr>
            <p:cNvPr id="57" name="Shape 628"/>
            <p:cNvSpPr/>
            <p:nvPr/>
          </p:nvSpPr>
          <p:spPr>
            <a:xfrm flipH="1" flipV="1">
              <a:off x="1858596" y="4530648"/>
              <a:ext cx="215470" cy="500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742720" y="4893125"/>
              <a:ext cx="1008289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kumimoji="0" 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ANÁLISIS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07887" y="1730944"/>
            <a:ext cx="2165978" cy="1087907"/>
            <a:chOff x="4507887" y="1730944"/>
            <a:chExt cx="2165978" cy="1087907"/>
          </a:xfrm>
        </p:grpSpPr>
        <p:sp>
          <p:nvSpPr>
            <p:cNvPr id="3" name="Rectángulo 2"/>
            <p:cNvSpPr/>
            <p:nvPr/>
          </p:nvSpPr>
          <p:spPr>
            <a:xfrm>
              <a:off x="4507887" y="1730944"/>
              <a:ext cx="216597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1760</a:t>
              </a:r>
              <a:r>
                <a:rPr lang="es-AR" sz="2800" b="1" dirty="0" smtClean="0">
                  <a:solidFill>
                    <a:srgbClr val="549D38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549D38"/>
                </a:solidFill>
              </a:endParaRPr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4641056" y="2418741"/>
              <a:ext cx="1771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DESARROLLO</a:t>
              </a:r>
              <a:endParaRPr lang="es-ES" sz="2000" b="1" dirty="0"/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6762843" y="1730944"/>
            <a:ext cx="1778051" cy="1087907"/>
            <a:chOff x="6762843" y="1730944"/>
            <a:chExt cx="1778051" cy="1087907"/>
          </a:xfrm>
        </p:grpSpPr>
        <p:sp>
          <p:nvSpPr>
            <p:cNvPr id="41" name="Rectángulo 40"/>
            <p:cNvSpPr/>
            <p:nvPr/>
          </p:nvSpPr>
          <p:spPr>
            <a:xfrm>
              <a:off x="6762843" y="1730944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480</a:t>
              </a:r>
              <a:r>
                <a:rPr lang="es-AR" sz="2800" b="1" dirty="0" smtClean="0">
                  <a:solidFill>
                    <a:srgbClr val="BFCD3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BFCD3A"/>
                </a:solidFill>
              </a:endParaRPr>
            </a:p>
          </p:txBody>
        </p:sp>
        <p:sp>
          <p:nvSpPr>
            <p:cNvPr id="42" name="Rectángulo 41"/>
            <p:cNvSpPr/>
            <p:nvPr/>
          </p:nvSpPr>
          <p:spPr>
            <a:xfrm>
              <a:off x="6981652" y="2418741"/>
              <a:ext cx="1427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TESTING</a:t>
              </a:r>
              <a:endParaRPr lang="es-ES" sz="2000" b="1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648995" y="2953715"/>
            <a:ext cx="1826551" cy="1132693"/>
            <a:chOff x="4648995" y="2953715"/>
            <a:chExt cx="1826551" cy="1132693"/>
          </a:xfrm>
        </p:grpSpPr>
        <p:sp>
          <p:nvSpPr>
            <p:cNvPr id="40" name="Rectángulo 39"/>
            <p:cNvSpPr/>
            <p:nvPr/>
          </p:nvSpPr>
          <p:spPr>
            <a:xfrm>
              <a:off x="4648995" y="3686298"/>
              <a:ext cx="17250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AR" sz="2000" b="1" dirty="0" smtClean="0"/>
                <a:t>ANÁLISIS</a:t>
              </a:r>
              <a:endParaRPr lang="es-ES" sz="2000" b="1" dirty="0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4697495" y="2953715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560</a:t>
              </a:r>
              <a:r>
                <a:rPr lang="es-AR" sz="2800" b="1" dirty="0" smtClean="0">
                  <a:solidFill>
                    <a:srgbClr val="89B73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89B732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399816" y="2950072"/>
            <a:ext cx="2715808" cy="1127028"/>
            <a:chOff x="6399816" y="2950072"/>
            <a:chExt cx="2715808" cy="1127028"/>
          </a:xfrm>
        </p:grpSpPr>
        <p:sp>
          <p:nvSpPr>
            <p:cNvPr id="39" name="Rectángulo 38"/>
            <p:cNvSpPr/>
            <p:nvPr/>
          </p:nvSpPr>
          <p:spPr>
            <a:xfrm>
              <a:off x="6829023" y="2950072"/>
              <a:ext cx="17780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54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800</a:t>
              </a:r>
              <a:r>
                <a:rPr lang="es-AR" sz="2800" b="1" dirty="0" smtClean="0">
                  <a:solidFill>
                    <a:srgbClr val="029576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HS</a:t>
              </a:r>
              <a:endParaRPr lang="es-ES" sz="2800" b="1" dirty="0">
                <a:solidFill>
                  <a:srgbClr val="029576"/>
                </a:solidFill>
              </a:endParaRPr>
            </a:p>
          </p:txBody>
        </p:sp>
        <p:sp>
          <p:nvSpPr>
            <p:cNvPr id="44" name="Rectángulo 43"/>
            <p:cNvSpPr/>
            <p:nvPr/>
          </p:nvSpPr>
          <p:spPr>
            <a:xfrm>
              <a:off x="6399816" y="3676990"/>
              <a:ext cx="27158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AR" sz="2000" b="1" dirty="0" smtClean="0"/>
                <a:t>GESTIÓN PROYECTO</a:t>
              </a:r>
              <a:endParaRPr lang="es-ES" sz="2000" b="1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242348" y="3201047"/>
            <a:ext cx="1320507" cy="455990"/>
            <a:chOff x="242348" y="3201047"/>
            <a:chExt cx="1320507" cy="455990"/>
          </a:xfrm>
        </p:grpSpPr>
        <p:sp>
          <p:nvSpPr>
            <p:cNvPr id="19" name="Shape 628"/>
            <p:cNvSpPr/>
            <p:nvPr/>
          </p:nvSpPr>
          <p:spPr>
            <a:xfrm flipH="1">
              <a:off x="1100053" y="3518899"/>
              <a:ext cx="462802" cy="1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chemeClr val="bg2">
                  <a:lumMod val="40000"/>
                  <a:lumOff val="60000"/>
                </a:schemeClr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200"/>
            </a:p>
          </p:txBody>
        </p:sp>
        <p:sp>
          <p:nvSpPr>
            <p:cNvPr id="20" name="Text Placeholder 3"/>
            <p:cNvSpPr txBox="1">
              <a:spLocks/>
            </p:cNvSpPr>
            <p:nvPr/>
          </p:nvSpPr>
          <p:spPr>
            <a:xfrm>
              <a:off x="242348" y="3201047"/>
              <a:ext cx="936155" cy="2769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sz="180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TESTING</a:t>
              </a:r>
              <a:endParaRPr kumimoji="0" lang="en-US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5" name="Conector recto 4"/>
          <p:cNvCxnSpPr/>
          <p:nvPr/>
        </p:nvCxnSpPr>
        <p:spPr>
          <a:xfrm>
            <a:off x="4742645" y="4453106"/>
            <a:ext cx="4172755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5482850" y="4558040"/>
            <a:ext cx="263726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3600</a:t>
            </a:r>
            <a:r>
              <a:rPr lang="es-AR" sz="3600" b="1" dirty="0" smtClean="0">
                <a:solidFill>
                  <a:srgbClr val="DEDED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HS</a:t>
            </a:r>
            <a:endParaRPr lang="es-ES" sz="3600" b="1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Chart bld="category"/>
        </p:bldSub>
      </p:bldGraphic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847494" y="2921120"/>
            <a:ext cx="777240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ARQUITECTURA Y TECNOLOGÍA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47855" y="3965149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947855" y="2812351"/>
            <a:ext cx="7582829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61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3885646"/>
            <a:ext cx="9220200" cy="1484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106052" y="4228277"/>
            <a:ext cx="3574018" cy="5539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36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Que Golazo</a:t>
            </a:r>
            <a:r>
              <a:rPr lang="es-AR" sz="36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Roboto" panose="02000000000000000000" pitchFamily="2" charset="0"/>
              </a:rPr>
              <a:t>!</a:t>
            </a:r>
            <a:endParaRPr lang="es-AR" sz="36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Left Bracket"/>
          <p:cNvSpPr txBox="1"/>
          <p:nvPr/>
        </p:nvSpPr>
        <p:spPr>
          <a:xfrm>
            <a:off x="4390769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[</a:t>
            </a:r>
          </a:p>
        </p:txBody>
      </p:sp>
      <p:sp>
        <p:nvSpPr>
          <p:cNvPr id="11" name="Right Bracket"/>
          <p:cNvSpPr txBox="1"/>
          <p:nvPr/>
        </p:nvSpPr>
        <p:spPr>
          <a:xfrm>
            <a:off x="4923683" y="4027343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dobe Song Std L" panose="02020300000000000000" pitchFamily="18" charset="-128"/>
                <a:cs typeface="Arial" panose="020B0604020202020204" pitchFamily="34" charset="0"/>
              </a:rPr>
              <a:t>]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75766" y="4735284"/>
            <a:ext cx="922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/>
              <a:t>Una nueva forma de gestionar tus torneos</a:t>
            </a:r>
            <a:endParaRPr lang="es-ES" sz="1200" dirty="0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4" y="1521014"/>
            <a:ext cx="3146750" cy="21577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76" y="4190645"/>
            <a:ext cx="940478" cy="88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4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0.27031 0.004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4" y="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26198 -0.0046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0" grpId="2"/>
      <p:bldP spid="10" grpId="3"/>
      <p:bldP spid="11" grpId="0"/>
      <p:bldP spid="11" grpId="1"/>
      <p:bldP spid="11" grpId="2"/>
      <p:bldP spid="11" grpId="3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1257300" y="1504950"/>
            <a:ext cx="6460690" cy="4767890"/>
            <a:chOff x="268790" y="1487084"/>
            <a:chExt cx="7143145" cy="5271531"/>
          </a:xfrm>
        </p:grpSpPr>
        <p:sp>
          <p:nvSpPr>
            <p:cNvPr id="113" name="Rectángulo redondeado 112"/>
            <p:cNvSpPr/>
            <p:nvPr/>
          </p:nvSpPr>
          <p:spPr>
            <a:xfrm>
              <a:off x="2119037" y="4885745"/>
              <a:ext cx="5286859" cy="870686"/>
            </a:xfrm>
            <a:prstGeom prst="roundRect">
              <a:avLst>
                <a:gd name="adj" fmla="val 1539"/>
              </a:avLst>
            </a:prstGeom>
            <a:solidFill>
              <a:srgbClr val="8AB833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2125076" y="3226118"/>
              <a:ext cx="5286859" cy="1565550"/>
            </a:xfrm>
            <a:prstGeom prst="roundRect">
              <a:avLst>
                <a:gd name="adj" fmla="val 1539"/>
              </a:avLst>
            </a:prstGeom>
            <a:solidFill>
              <a:srgbClr val="549E39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6226003" y="3265960"/>
              <a:ext cx="1038397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Core</a:t>
              </a:r>
              <a:endParaRPr lang="es-ES" sz="1600" dirty="0"/>
            </a:p>
          </p:txBody>
        </p:sp>
        <p:sp>
          <p:nvSpPr>
            <p:cNvPr id="4" name="Rectángulo redondeado 3"/>
            <p:cNvSpPr/>
            <p:nvPr/>
          </p:nvSpPr>
          <p:spPr>
            <a:xfrm>
              <a:off x="2381146" y="1926060"/>
              <a:ext cx="1927019" cy="94755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tx1"/>
                </a:solidFill>
              </a:endParaRPr>
            </a:p>
          </p:txBody>
        </p:sp>
        <p:sp>
          <p:nvSpPr>
            <p:cNvPr id="96" name="Rectángulo redondeado 95"/>
            <p:cNvSpPr/>
            <p:nvPr/>
          </p:nvSpPr>
          <p:spPr>
            <a:xfrm>
              <a:off x="2119037" y="1487084"/>
              <a:ext cx="5286859" cy="1645751"/>
            </a:xfrm>
            <a:prstGeom prst="roundRect">
              <a:avLst>
                <a:gd name="adj" fmla="val 1539"/>
              </a:avLst>
            </a:prstGeom>
            <a:solidFill>
              <a:srgbClr val="C0CF3A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5608233" y="1524650"/>
              <a:ext cx="1797664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600" dirty="0" smtClean="0"/>
                <a:t>Presentación</a:t>
              </a:r>
              <a:endParaRPr lang="es-ES" sz="1600" dirty="0"/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5732164" y="4921576"/>
              <a:ext cx="1532236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 smtClean="0"/>
                <a:t>Datos</a:t>
              </a:r>
              <a:endParaRPr lang="es-ES" sz="1600" dirty="0"/>
            </a:p>
          </p:txBody>
        </p:sp>
        <p:grpSp>
          <p:nvGrpSpPr>
            <p:cNvPr id="101" name="Grupo 100"/>
            <p:cNvGrpSpPr/>
            <p:nvPr/>
          </p:nvGrpSpPr>
          <p:grpSpPr>
            <a:xfrm>
              <a:off x="268790" y="3812006"/>
              <a:ext cx="1607105" cy="553913"/>
              <a:chOff x="940775" y="2311023"/>
              <a:chExt cx="2136803" cy="1006255"/>
            </a:xfrm>
            <a:solidFill>
              <a:srgbClr val="4AB5C4"/>
            </a:solidFill>
            <a:effectLst/>
          </p:grpSpPr>
          <p:sp>
            <p:nvSpPr>
              <p:cNvPr id="102" name="Rectángulo redondeado 101"/>
              <p:cNvSpPr/>
              <p:nvPr/>
            </p:nvSpPr>
            <p:spPr>
              <a:xfrm>
                <a:off x="940775" y="2311023"/>
                <a:ext cx="2136803" cy="100625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989886" y="2472175"/>
                <a:ext cx="2087692" cy="67999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6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UTILIDADES</a:t>
                </a:r>
                <a:endParaRPr lang="es-ES" sz="16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cxnSp>
          <p:nvCxnSpPr>
            <p:cNvPr id="5" name="Conector angular 4"/>
            <p:cNvCxnSpPr>
              <a:stCxn id="94" idx="1"/>
              <a:endCxn id="102" idx="0"/>
            </p:cNvCxnSpPr>
            <p:nvPr/>
          </p:nvCxnSpPr>
          <p:spPr>
            <a:xfrm rot="10800000" flipV="1">
              <a:off x="1072344" y="2433070"/>
              <a:ext cx="1308803" cy="1378936"/>
            </a:xfrm>
            <a:prstGeom prst="bentConnector2">
              <a:avLst/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94" idx="2"/>
              <a:endCxn id="32" idx="0"/>
            </p:cNvCxnSpPr>
            <p:nvPr/>
          </p:nvCxnSpPr>
          <p:spPr>
            <a:xfrm>
              <a:off x="3423192" y="2866054"/>
              <a:ext cx="624180" cy="935581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/>
            <p:cNvCxnSpPr>
              <a:stCxn id="98" idx="2"/>
              <a:endCxn id="32" idx="0"/>
            </p:cNvCxnSpPr>
            <p:nvPr/>
          </p:nvCxnSpPr>
          <p:spPr>
            <a:xfrm flipH="1">
              <a:off x="4047372" y="2873617"/>
              <a:ext cx="1586951" cy="92801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65" idx="1"/>
              <a:endCxn id="32" idx="3"/>
            </p:cNvCxnSpPr>
            <p:nvPr/>
          </p:nvCxnSpPr>
          <p:spPr>
            <a:xfrm flipH="1">
              <a:off x="5126023" y="4080368"/>
              <a:ext cx="370915" cy="8615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/>
            <p:cNvCxnSpPr>
              <a:stCxn id="32" idx="2"/>
              <a:endCxn id="62" idx="0"/>
            </p:cNvCxnSpPr>
            <p:nvPr/>
          </p:nvCxnSpPr>
          <p:spPr>
            <a:xfrm>
              <a:off x="4047372" y="4376331"/>
              <a:ext cx="3795" cy="645078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/>
            <p:cNvCxnSpPr>
              <a:stCxn id="1026" idx="0"/>
              <a:endCxn id="62" idx="2"/>
            </p:cNvCxnSpPr>
            <p:nvPr/>
          </p:nvCxnSpPr>
          <p:spPr>
            <a:xfrm flipV="1">
              <a:off x="4047889" y="5600880"/>
              <a:ext cx="3278" cy="430657"/>
            </a:xfrm>
            <a:prstGeom prst="line">
              <a:avLst/>
            </a:prstGeom>
            <a:ln w="38100"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o 96"/>
            <p:cNvGrpSpPr/>
            <p:nvPr/>
          </p:nvGrpSpPr>
          <p:grpSpPr>
            <a:xfrm>
              <a:off x="4666189" y="1999844"/>
              <a:ext cx="1936268" cy="873773"/>
              <a:chOff x="940775" y="1956162"/>
              <a:chExt cx="2609022" cy="1561625"/>
            </a:xfrm>
            <a:solidFill>
              <a:srgbClr val="4AB5C4"/>
            </a:solidFill>
            <a:effectLst/>
          </p:grpSpPr>
          <p:sp>
            <p:nvSpPr>
              <p:cNvPr id="98" name="Rectángulo redondeado 97"/>
              <p:cNvSpPr/>
              <p:nvPr/>
            </p:nvSpPr>
            <p:spPr>
              <a:xfrm>
                <a:off x="940775" y="1956162"/>
                <a:ext cx="2609022" cy="1561625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1180979" y="2098797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Visualizar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2968721" y="3801635"/>
              <a:ext cx="2157302" cy="574696"/>
              <a:chOff x="1077754" y="1918855"/>
              <a:chExt cx="2609022" cy="994121"/>
            </a:xfrm>
            <a:solidFill>
              <a:srgbClr val="4AB5C4"/>
            </a:solidFill>
            <a:effectLst/>
          </p:grpSpPr>
          <p:sp>
            <p:nvSpPr>
              <p:cNvPr id="32" name="Rectángulo redondeado 31"/>
              <p:cNvSpPr/>
              <p:nvPr/>
            </p:nvSpPr>
            <p:spPr>
              <a:xfrm>
                <a:off x="1077754" y="1918855"/>
                <a:ext cx="2609022" cy="994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1526335" y="2010155"/>
                <a:ext cx="1747325" cy="7110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Lógica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4" name="Grupo 63"/>
            <p:cNvGrpSpPr/>
            <p:nvPr/>
          </p:nvGrpSpPr>
          <p:grpSpPr>
            <a:xfrm>
              <a:off x="5496938" y="3798980"/>
              <a:ext cx="1643753" cy="562775"/>
              <a:chOff x="861980" y="1870998"/>
              <a:chExt cx="2609022" cy="1346836"/>
            </a:xfrm>
            <a:solidFill>
              <a:srgbClr val="4AB5C4"/>
            </a:solidFill>
            <a:effectLst/>
          </p:grpSpPr>
          <p:sp>
            <p:nvSpPr>
              <p:cNvPr id="65" name="Rectángulo redondeado 64"/>
              <p:cNvSpPr/>
              <p:nvPr/>
            </p:nvSpPr>
            <p:spPr>
              <a:xfrm>
                <a:off x="861980" y="1870998"/>
                <a:ext cx="2609022" cy="134683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1054943" y="2011794"/>
                <a:ext cx="2416059" cy="97725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Entidades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1" name="Grupo 60"/>
            <p:cNvGrpSpPr/>
            <p:nvPr/>
          </p:nvGrpSpPr>
          <p:grpSpPr>
            <a:xfrm>
              <a:off x="3009121" y="5021409"/>
              <a:ext cx="2084091" cy="579471"/>
              <a:chOff x="940775" y="4293190"/>
              <a:chExt cx="2609022" cy="1336121"/>
            </a:xfrm>
            <a:solidFill>
              <a:srgbClr val="4AB5C4"/>
            </a:solidFill>
            <a:effectLst/>
          </p:grpSpPr>
          <p:sp>
            <p:nvSpPr>
              <p:cNvPr id="62" name="Rectángulo redondeado 61"/>
              <p:cNvSpPr/>
              <p:nvPr/>
            </p:nvSpPr>
            <p:spPr>
              <a:xfrm>
                <a:off x="940775" y="4293190"/>
                <a:ext cx="2609022" cy="1336121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940775" y="4508279"/>
                <a:ext cx="2600816" cy="941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Acceso Datos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pic>
          <p:nvPicPr>
            <p:cNvPr id="1026" name="Picture 2" descr="http://www.hostingreviewslist.com/wp-content/uploads/2013/04/database-server-web-hosting-icon-flat-green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4350" y="6031537"/>
              <a:ext cx="727078" cy="727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CuadroTexto 113"/>
            <p:cNvSpPr txBox="1"/>
            <p:nvPr/>
          </p:nvSpPr>
          <p:spPr>
            <a:xfrm>
              <a:off x="4375525" y="6210410"/>
              <a:ext cx="581328" cy="3743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 smtClean="0"/>
                <a:t>BD</a:t>
              </a:r>
              <a:endParaRPr lang="es-ES" sz="1600" dirty="0"/>
            </a:p>
          </p:txBody>
        </p:sp>
        <p:cxnSp>
          <p:nvCxnSpPr>
            <p:cNvPr id="83" name="Conector angular 82"/>
            <p:cNvCxnSpPr/>
            <p:nvPr/>
          </p:nvCxnSpPr>
          <p:spPr>
            <a:xfrm rot="10800000" flipV="1">
              <a:off x="1187452" y="2543792"/>
              <a:ext cx="3575014" cy="1277277"/>
            </a:xfrm>
            <a:prstGeom prst="bentConnector3">
              <a:avLst>
                <a:gd name="adj1" fmla="val 100089"/>
              </a:avLst>
            </a:prstGeom>
            <a:ln w="28575">
              <a:solidFill>
                <a:schemeClr val="tx1">
                  <a:lumMod val="8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upo 92"/>
            <p:cNvGrpSpPr/>
            <p:nvPr/>
          </p:nvGrpSpPr>
          <p:grpSpPr>
            <a:xfrm>
              <a:off x="2381146" y="2000086"/>
              <a:ext cx="2084091" cy="865968"/>
              <a:chOff x="940775" y="1944641"/>
              <a:chExt cx="2609022" cy="1573146"/>
            </a:xfrm>
            <a:solidFill>
              <a:srgbClr val="4AB5C4"/>
            </a:solidFill>
            <a:effectLst/>
          </p:grpSpPr>
          <p:sp>
            <p:nvSpPr>
              <p:cNvPr id="94" name="Rectángulo redondeado 93"/>
              <p:cNvSpPr/>
              <p:nvPr/>
            </p:nvSpPr>
            <p:spPr>
              <a:xfrm>
                <a:off x="940775" y="1944641"/>
                <a:ext cx="2609022" cy="1573146"/>
              </a:xfrm>
              <a:prstGeom prst="roundRect">
                <a:avLst>
                  <a:gd name="adj" fmla="val 0"/>
                </a:avLst>
              </a:prstGeom>
              <a:grpFill/>
              <a:ln w="381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1216602" y="2076788"/>
                <a:ext cx="2084439" cy="12859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Administrar Torneo</a:t>
                </a:r>
                <a:endParaRPr lang="es-E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cxnSp>
        <p:nvCxnSpPr>
          <p:cNvPr id="39" name="Conector angular 38"/>
          <p:cNvCxnSpPr>
            <a:stCxn id="32" idx="1"/>
            <a:endCxn id="103" idx="3"/>
          </p:cNvCxnSpPr>
          <p:nvPr/>
        </p:nvCxnSpPr>
        <p:spPr>
          <a:xfrm rot="10800000">
            <a:off x="2710862" y="3857260"/>
            <a:ext cx="988418" cy="100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TECNOLOGÍA</a:t>
            </a:r>
            <a:endParaRPr lang="es-ES" dirty="0"/>
          </a:p>
        </p:txBody>
      </p:sp>
      <p:grpSp>
        <p:nvGrpSpPr>
          <p:cNvPr id="26" name="Grupo 25"/>
          <p:cNvGrpSpPr/>
          <p:nvPr/>
        </p:nvGrpSpPr>
        <p:grpSpPr>
          <a:xfrm>
            <a:off x="486056" y="1877460"/>
            <a:ext cx="2005321" cy="3474067"/>
            <a:chOff x="536856" y="1699660"/>
            <a:chExt cx="2005321" cy="3474067"/>
          </a:xfrm>
        </p:grpSpPr>
        <p:sp>
          <p:nvSpPr>
            <p:cNvPr id="57" name="Oval 5"/>
            <p:cNvSpPr/>
            <p:nvPr/>
          </p:nvSpPr>
          <p:spPr>
            <a:xfrm>
              <a:off x="1146759" y="1754523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536856" y="1699660"/>
              <a:ext cx="2005321" cy="3474067"/>
              <a:chOff x="536856" y="1699660"/>
              <a:chExt cx="2005321" cy="3474067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536856" y="2581321"/>
                <a:ext cx="2005321" cy="2592406"/>
                <a:chOff x="536856" y="2581321"/>
                <a:chExt cx="2005321" cy="2592406"/>
              </a:xfrm>
            </p:grpSpPr>
            <p:grpSp>
              <p:nvGrpSpPr>
                <p:cNvPr id="3" name="Group 6"/>
                <p:cNvGrpSpPr/>
                <p:nvPr/>
              </p:nvGrpSpPr>
              <p:grpSpPr>
                <a:xfrm>
                  <a:off x="536856" y="2581321"/>
                  <a:ext cx="2005321" cy="2592406"/>
                  <a:chOff x="3006728" y="5626099"/>
                  <a:chExt cx="4344064" cy="5791202"/>
                </a:xfrm>
              </p:grpSpPr>
              <p:sp>
                <p:nvSpPr>
                  <p:cNvPr id="4" name="Shape 811"/>
                  <p:cNvSpPr/>
                  <p:nvPr/>
                </p:nvSpPr>
                <p:spPr>
                  <a:xfrm>
                    <a:off x="3006728" y="5626099"/>
                    <a:ext cx="4344064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5" name="Shape 812"/>
                  <p:cNvSpPr/>
                  <p:nvPr/>
                </p:nvSpPr>
                <p:spPr>
                  <a:xfrm>
                    <a:off x="4156651" y="5917615"/>
                    <a:ext cx="20324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Front</a:t>
                    </a: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-</a:t>
                    </a:r>
                    <a:r>
                      <a:rPr lang="es-ES" sz="2000" spc="79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Shape 818"/>
                  <p:cNvSpPr/>
                  <p:nvPr/>
                </p:nvSpPr>
                <p:spPr>
                  <a:xfrm>
                    <a:off x="3009899" y="6902859"/>
                    <a:ext cx="4340892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2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660"/>
                <a:stretch/>
              </p:blipFill>
              <p:spPr bwMode="auto">
                <a:xfrm>
                  <a:off x="806692" y="3254910"/>
                  <a:ext cx="1308949" cy="7854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6" descr="http://www.knowledgeshine.com/wp-content/themes/ks/images/logo/mixed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276"/>
                <a:stretch/>
              </p:blipFill>
              <p:spPr bwMode="auto">
                <a:xfrm>
                  <a:off x="582181" y="3908790"/>
                  <a:ext cx="1933727" cy="11068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Imagen 50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5566" y="1699660"/>
                <a:ext cx="731198" cy="702635"/>
              </a:xfrm>
              <a:prstGeom prst="rect">
                <a:avLst/>
              </a:prstGeom>
            </p:spPr>
          </p:pic>
        </p:grpSp>
      </p:grpSp>
      <p:grpSp>
        <p:nvGrpSpPr>
          <p:cNvPr id="27" name="Grupo 26"/>
          <p:cNvGrpSpPr/>
          <p:nvPr/>
        </p:nvGrpSpPr>
        <p:grpSpPr>
          <a:xfrm>
            <a:off x="2542102" y="1900363"/>
            <a:ext cx="1999457" cy="3455944"/>
            <a:chOff x="2592902" y="1708049"/>
            <a:chExt cx="1999457" cy="3455944"/>
          </a:xfrm>
        </p:grpSpPr>
        <p:sp>
          <p:nvSpPr>
            <p:cNvPr id="56" name="Oval 5"/>
            <p:cNvSpPr/>
            <p:nvPr/>
          </p:nvSpPr>
          <p:spPr>
            <a:xfrm>
              <a:off x="3209263" y="1708049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2592902" y="1835057"/>
              <a:ext cx="1999457" cy="3328936"/>
              <a:chOff x="2595212" y="1844791"/>
              <a:chExt cx="1999457" cy="3328936"/>
            </a:xfrm>
          </p:grpSpPr>
          <p:grpSp>
            <p:nvGrpSpPr>
              <p:cNvPr id="8" name="Grupo 7"/>
              <p:cNvGrpSpPr/>
              <p:nvPr/>
            </p:nvGrpSpPr>
            <p:grpSpPr>
              <a:xfrm>
                <a:off x="2595212" y="2581321"/>
                <a:ext cx="1999457" cy="2592406"/>
                <a:chOff x="2595212" y="2581321"/>
                <a:chExt cx="1999457" cy="2592406"/>
              </a:xfrm>
            </p:grpSpPr>
            <p:grpSp>
              <p:nvGrpSpPr>
                <p:cNvPr id="12" name="Group 15"/>
                <p:cNvGrpSpPr/>
                <p:nvPr/>
              </p:nvGrpSpPr>
              <p:grpSpPr>
                <a:xfrm>
                  <a:off x="2595212" y="2581321"/>
                  <a:ext cx="1999457" cy="2592406"/>
                  <a:chOff x="7697037" y="5626099"/>
                  <a:chExt cx="4331363" cy="5791202"/>
                </a:xfrm>
              </p:grpSpPr>
              <p:sp>
                <p:nvSpPr>
                  <p:cNvPr id="13" name="Shape 820"/>
                  <p:cNvSpPr/>
                  <p:nvPr/>
                </p:nvSpPr>
                <p:spPr>
                  <a:xfrm>
                    <a:off x="7697037" y="5626099"/>
                    <a:ext cx="4331363" cy="5791202"/>
                  </a:xfrm>
                  <a:prstGeom prst="roundRect">
                    <a:avLst>
                      <a:gd name="adj" fmla="val 378"/>
                    </a:avLst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14" name="Shape 821"/>
                  <p:cNvSpPr/>
                  <p:nvPr/>
                </p:nvSpPr>
                <p:spPr>
                  <a:xfrm>
                    <a:off x="8902895" y="5917615"/>
                    <a:ext cx="1896006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dirty="0" smtClean="0">
                        <a:solidFill>
                          <a:schemeClr val="tx1"/>
                        </a:solidFill>
                      </a:rPr>
                      <a:t>Back-</a:t>
                    </a:r>
                    <a:r>
                      <a:rPr lang="es-ES" sz="2000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Shape 827"/>
                  <p:cNvSpPr/>
                  <p:nvPr/>
                </p:nvSpPr>
                <p:spPr>
                  <a:xfrm>
                    <a:off x="7697037" y="6905830"/>
                    <a:ext cx="4321880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>
                      <a:ln>
                        <a:solidFill>
                          <a:schemeClr val="tx1">
                            <a:lumMod val="95000"/>
                          </a:schemeClr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9" name="Imagen 3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9442" y="3479840"/>
                  <a:ext cx="792912" cy="79291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0" name="Picture 2" descr="http://thomaslarock.com/wp-content/uploads/2011/12/SQL-Server-2012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234" y="4201543"/>
                  <a:ext cx="909774" cy="747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http://3.bp.blogspot.com/-I4H3cd6ajoA/TnPMKUuDoWI/AAAAAAAAAE8/mRNgSBUyXFI/s1600/C_Sharp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7615" y="3284003"/>
                  <a:ext cx="783011" cy="783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Shape 547"/>
              <p:cNvSpPr/>
              <p:nvPr/>
            </p:nvSpPr>
            <p:spPr>
              <a:xfrm>
                <a:off x="3294717" y="1844791"/>
                <a:ext cx="432362" cy="360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34" y="6152"/>
                    </a:moveTo>
                    <a:cubicBezTo>
                      <a:pt x="11406" y="6502"/>
                      <a:pt x="11552" y="6917"/>
                      <a:pt x="11672" y="7395"/>
                    </a:cubicBezTo>
                    <a:cubicBezTo>
                      <a:pt x="11747" y="7412"/>
                      <a:pt x="11886" y="7434"/>
                      <a:pt x="12089" y="7462"/>
                    </a:cubicBezTo>
                    <a:cubicBezTo>
                      <a:pt x="12291" y="7488"/>
                      <a:pt x="12501" y="7527"/>
                      <a:pt x="12715" y="7578"/>
                    </a:cubicBezTo>
                    <a:cubicBezTo>
                      <a:pt x="12929" y="7626"/>
                      <a:pt x="13120" y="7680"/>
                      <a:pt x="13289" y="7731"/>
                    </a:cubicBezTo>
                    <a:cubicBezTo>
                      <a:pt x="13459" y="7787"/>
                      <a:pt x="13543" y="7849"/>
                      <a:pt x="13543" y="7923"/>
                    </a:cubicBezTo>
                    <a:lnTo>
                      <a:pt x="13543" y="10328"/>
                    </a:lnTo>
                    <a:cubicBezTo>
                      <a:pt x="13543" y="10416"/>
                      <a:pt x="13459" y="10495"/>
                      <a:pt x="13289" y="10549"/>
                    </a:cubicBezTo>
                    <a:cubicBezTo>
                      <a:pt x="13120" y="10611"/>
                      <a:pt x="12929" y="10659"/>
                      <a:pt x="12715" y="10707"/>
                    </a:cubicBezTo>
                    <a:cubicBezTo>
                      <a:pt x="12501" y="10752"/>
                      <a:pt x="12289" y="10783"/>
                      <a:pt x="12077" y="10800"/>
                    </a:cubicBezTo>
                    <a:cubicBezTo>
                      <a:pt x="11867" y="10820"/>
                      <a:pt x="11731" y="10837"/>
                      <a:pt x="11672" y="10857"/>
                    </a:cubicBezTo>
                    <a:cubicBezTo>
                      <a:pt x="11566" y="11243"/>
                      <a:pt x="11430" y="11639"/>
                      <a:pt x="11255" y="12045"/>
                    </a:cubicBezTo>
                    <a:cubicBezTo>
                      <a:pt x="11430" y="12325"/>
                      <a:pt x="11594" y="12596"/>
                      <a:pt x="11757" y="12864"/>
                    </a:cubicBezTo>
                    <a:cubicBezTo>
                      <a:pt x="11919" y="13127"/>
                      <a:pt x="12100" y="13395"/>
                      <a:pt x="12303" y="13655"/>
                    </a:cubicBezTo>
                    <a:lnTo>
                      <a:pt x="12326" y="13787"/>
                    </a:lnTo>
                    <a:cubicBezTo>
                      <a:pt x="12326" y="13841"/>
                      <a:pt x="12249" y="13977"/>
                      <a:pt x="12096" y="14194"/>
                    </a:cubicBezTo>
                    <a:cubicBezTo>
                      <a:pt x="11940" y="14411"/>
                      <a:pt x="11762" y="14637"/>
                      <a:pt x="11559" y="14877"/>
                    </a:cubicBezTo>
                    <a:cubicBezTo>
                      <a:pt x="11357" y="15117"/>
                      <a:pt x="11166" y="15326"/>
                      <a:pt x="10992" y="15513"/>
                    </a:cubicBezTo>
                    <a:cubicBezTo>
                      <a:pt x="10813" y="15696"/>
                      <a:pt x="10702" y="15789"/>
                      <a:pt x="10658" y="15789"/>
                    </a:cubicBezTo>
                    <a:cubicBezTo>
                      <a:pt x="10643" y="15789"/>
                      <a:pt x="10566" y="15727"/>
                      <a:pt x="10427" y="15606"/>
                    </a:cubicBezTo>
                    <a:cubicBezTo>
                      <a:pt x="10288" y="15484"/>
                      <a:pt x="10135" y="15346"/>
                      <a:pt x="9966" y="15188"/>
                    </a:cubicBezTo>
                    <a:cubicBezTo>
                      <a:pt x="9796" y="15030"/>
                      <a:pt x="9638" y="14886"/>
                      <a:pt x="9493" y="14747"/>
                    </a:cubicBezTo>
                    <a:cubicBezTo>
                      <a:pt x="9344" y="14615"/>
                      <a:pt x="9250" y="14524"/>
                      <a:pt x="9205" y="14476"/>
                    </a:cubicBezTo>
                    <a:cubicBezTo>
                      <a:pt x="8866" y="14685"/>
                      <a:pt x="8537" y="14852"/>
                      <a:pt x="8212" y="14979"/>
                    </a:cubicBezTo>
                    <a:cubicBezTo>
                      <a:pt x="8212" y="15069"/>
                      <a:pt x="8200" y="15236"/>
                      <a:pt x="8179" y="15476"/>
                    </a:cubicBezTo>
                    <a:cubicBezTo>
                      <a:pt x="8156" y="15721"/>
                      <a:pt x="8127" y="15976"/>
                      <a:pt x="8090" y="16241"/>
                    </a:cubicBezTo>
                    <a:cubicBezTo>
                      <a:pt x="8052" y="16509"/>
                      <a:pt x="8005" y="16744"/>
                      <a:pt x="7948" y="16944"/>
                    </a:cubicBezTo>
                    <a:cubicBezTo>
                      <a:pt x="7892" y="17148"/>
                      <a:pt x="7833" y="17249"/>
                      <a:pt x="7774" y="17249"/>
                    </a:cubicBezTo>
                    <a:lnTo>
                      <a:pt x="5769" y="17249"/>
                    </a:lnTo>
                    <a:cubicBezTo>
                      <a:pt x="5708" y="17249"/>
                      <a:pt x="5651" y="17147"/>
                      <a:pt x="5595" y="16944"/>
                    </a:cubicBezTo>
                    <a:cubicBezTo>
                      <a:pt x="5538" y="16744"/>
                      <a:pt x="5494" y="16509"/>
                      <a:pt x="5463" y="16241"/>
                    </a:cubicBezTo>
                    <a:cubicBezTo>
                      <a:pt x="5435" y="15976"/>
                      <a:pt x="5406" y="15721"/>
                      <a:pt x="5385" y="15484"/>
                    </a:cubicBezTo>
                    <a:cubicBezTo>
                      <a:pt x="5362" y="15244"/>
                      <a:pt x="5352" y="15078"/>
                      <a:pt x="5352" y="14979"/>
                    </a:cubicBezTo>
                    <a:cubicBezTo>
                      <a:pt x="5013" y="14871"/>
                      <a:pt x="4682" y="14702"/>
                      <a:pt x="4359" y="14476"/>
                    </a:cubicBezTo>
                    <a:cubicBezTo>
                      <a:pt x="4126" y="14685"/>
                      <a:pt x="3895" y="14894"/>
                      <a:pt x="3667" y="15106"/>
                    </a:cubicBezTo>
                    <a:cubicBezTo>
                      <a:pt x="3439" y="15321"/>
                      <a:pt x="3213" y="15535"/>
                      <a:pt x="2996" y="15761"/>
                    </a:cubicBezTo>
                    <a:lnTo>
                      <a:pt x="2883" y="15789"/>
                    </a:lnTo>
                    <a:cubicBezTo>
                      <a:pt x="2855" y="15789"/>
                      <a:pt x="2751" y="15696"/>
                      <a:pt x="2573" y="15513"/>
                    </a:cubicBezTo>
                    <a:cubicBezTo>
                      <a:pt x="2396" y="15326"/>
                      <a:pt x="2212" y="15117"/>
                      <a:pt x="2022" y="14877"/>
                    </a:cubicBezTo>
                    <a:cubicBezTo>
                      <a:pt x="1829" y="14637"/>
                      <a:pt x="1657" y="14411"/>
                      <a:pt x="1504" y="14194"/>
                    </a:cubicBezTo>
                    <a:cubicBezTo>
                      <a:pt x="1349" y="13977"/>
                      <a:pt x="1273" y="13841"/>
                      <a:pt x="1273" y="13787"/>
                    </a:cubicBezTo>
                    <a:cubicBezTo>
                      <a:pt x="1273" y="13771"/>
                      <a:pt x="1320" y="13677"/>
                      <a:pt x="1419" y="13511"/>
                    </a:cubicBezTo>
                    <a:cubicBezTo>
                      <a:pt x="1516" y="13347"/>
                      <a:pt x="1629" y="13163"/>
                      <a:pt x="1751" y="12971"/>
                    </a:cubicBezTo>
                    <a:cubicBezTo>
                      <a:pt x="1876" y="12777"/>
                      <a:pt x="1991" y="12590"/>
                      <a:pt x="2100" y="12415"/>
                    </a:cubicBezTo>
                    <a:cubicBezTo>
                      <a:pt x="2210" y="12240"/>
                      <a:pt x="2278" y="12127"/>
                      <a:pt x="2309" y="12071"/>
                    </a:cubicBezTo>
                    <a:cubicBezTo>
                      <a:pt x="2135" y="11687"/>
                      <a:pt x="1989" y="11260"/>
                      <a:pt x="1869" y="10800"/>
                    </a:cubicBezTo>
                    <a:cubicBezTo>
                      <a:pt x="1794" y="10783"/>
                      <a:pt x="1655" y="10761"/>
                      <a:pt x="1452" y="10732"/>
                    </a:cubicBezTo>
                    <a:cubicBezTo>
                      <a:pt x="1250" y="10707"/>
                      <a:pt x="1043" y="10676"/>
                      <a:pt x="826" y="10639"/>
                    </a:cubicBezTo>
                    <a:cubicBezTo>
                      <a:pt x="612" y="10602"/>
                      <a:pt x="421" y="10554"/>
                      <a:pt x="252" y="10498"/>
                    </a:cubicBezTo>
                    <a:cubicBezTo>
                      <a:pt x="82" y="10439"/>
                      <a:pt x="0" y="10374"/>
                      <a:pt x="0" y="10300"/>
                    </a:cubicBezTo>
                    <a:lnTo>
                      <a:pt x="0" y="7869"/>
                    </a:lnTo>
                    <a:cubicBezTo>
                      <a:pt x="0" y="7798"/>
                      <a:pt x="82" y="7725"/>
                      <a:pt x="252" y="7660"/>
                    </a:cubicBezTo>
                    <a:cubicBezTo>
                      <a:pt x="421" y="7590"/>
                      <a:pt x="617" y="7539"/>
                      <a:pt x="838" y="7502"/>
                    </a:cubicBezTo>
                    <a:cubicBezTo>
                      <a:pt x="1059" y="7468"/>
                      <a:pt x="1273" y="7434"/>
                      <a:pt x="1476" y="7409"/>
                    </a:cubicBezTo>
                    <a:cubicBezTo>
                      <a:pt x="1678" y="7380"/>
                      <a:pt x="1817" y="7366"/>
                      <a:pt x="1892" y="7366"/>
                    </a:cubicBezTo>
                    <a:cubicBezTo>
                      <a:pt x="1982" y="6926"/>
                      <a:pt x="2121" y="6531"/>
                      <a:pt x="2309" y="6178"/>
                    </a:cubicBezTo>
                    <a:cubicBezTo>
                      <a:pt x="2135" y="5901"/>
                      <a:pt x="1965" y="5621"/>
                      <a:pt x="1796" y="5347"/>
                    </a:cubicBezTo>
                    <a:cubicBezTo>
                      <a:pt x="1629" y="5074"/>
                      <a:pt x="1452" y="4803"/>
                      <a:pt x="1273" y="4543"/>
                    </a:cubicBezTo>
                    <a:lnTo>
                      <a:pt x="1229" y="4407"/>
                    </a:lnTo>
                    <a:cubicBezTo>
                      <a:pt x="1229" y="4354"/>
                      <a:pt x="1304" y="4221"/>
                      <a:pt x="1457" y="4009"/>
                    </a:cubicBezTo>
                    <a:cubicBezTo>
                      <a:pt x="1612" y="3797"/>
                      <a:pt x="1789" y="3574"/>
                      <a:pt x="1987" y="3334"/>
                    </a:cubicBezTo>
                    <a:cubicBezTo>
                      <a:pt x="2187" y="3094"/>
                      <a:pt x="2375" y="2883"/>
                      <a:pt x="2551" y="2696"/>
                    </a:cubicBezTo>
                    <a:cubicBezTo>
                      <a:pt x="2728" y="2515"/>
                      <a:pt x="2839" y="2419"/>
                      <a:pt x="2883" y="2419"/>
                    </a:cubicBezTo>
                    <a:cubicBezTo>
                      <a:pt x="2900" y="2419"/>
                      <a:pt x="2975" y="2479"/>
                      <a:pt x="3114" y="2597"/>
                    </a:cubicBezTo>
                    <a:cubicBezTo>
                      <a:pt x="3253" y="2713"/>
                      <a:pt x="3408" y="2851"/>
                      <a:pt x="3578" y="3007"/>
                    </a:cubicBezTo>
                    <a:cubicBezTo>
                      <a:pt x="3745" y="3165"/>
                      <a:pt x="3907" y="3320"/>
                      <a:pt x="4060" y="3470"/>
                    </a:cubicBezTo>
                    <a:cubicBezTo>
                      <a:pt x="4215" y="3617"/>
                      <a:pt x="4307" y="3707"/>
                      <a:pt x="4336" y="3744"/>
                    </a:cubicBezTo>
                    <a:cubicBezTo>
                      <a:pt x="4660" y="3518"/>
                      <a:pt x="4999" y="3354"/>
                      <a:pt x="5352" y="3244"/>
                    </a:cubicBezTo>
                    <a:cubicBezTo>
                      <a:pt x="5352" y="3173"/>
                      <a:pt x="5362" y="3004"/>
                      <a:pt x="5385" y="2747"/>
                    </a:cubicBezTo>
                    <a:cubicBezTo>
                      <a:pt x="5406" y="2484"/>
                      <a:pt x="5435" y="2225"/>
                      <a:pt x="5463" y="1968"/>
                    </a:cubicBezTo>
                    <a:cubicBezTo>
                      <a:pt x="5494" y="1708"/>
                      <a:pt x="5534" y="1476"/>
                      <a:pt x="5583" y="1264"/>
                    </a:cubicBezTo>
                    <a:cubicBezTo>
                      <a:pt x="5630" y="1053"/>
                      <a:pt x="5694" y="948"/>
                      <a:pt x="5769" y="948"/>
                    </a:cubicBezTo>
                    <a:lnTo>
                      <a:pt x="7774" y="948"/>
                    </a:lnTo>
                    <a:cubicBezTo>
                      <a:pt x="7833" y="948"/>
                      <a:pt x="7892" y="1053"/>
                      <a:pt x="7948" y="1264"/>
                    </a:cubicBezTo>
                    <a:cubicBezTo>
                      <a:pt x="8005" y="1476"/>
                      <a:pt x="8047" y="1708"/>
                      <a:pt x="8078" y="1968"/>
                    </a:cubicBezTo>
                    <a:cubicBezTo>
                      <a:pt x="8109" y="2225"/>
                      <a:pt x="8134" y="2484"/>
                      <a:pt x="8156" y="2747"/>
                    </a:cubicBezTo>
                    <a:cubicBezTo>
                      <a:pt x="8179" y="3004"/>
                      <a:pt x="8198" y="3173"/>
                      <a:pt x="8212" y="3244"/>
                    </a:cubicBezTo>
                    <a:cubicBezTo>
                      <a:pt x="8551" y="3354"/>
                      <a:pt x="8873" y="3512"/>
                      <a:pt x="9182" y="3715"/>
                    </a:cubicBezTo>
                    <a:cubicBezTo>
                      <a:pt x="9415" y="3512"/>
                      <a:pt x="9650" y="3306"/>
                      <a:pt x="9886" y="3106"/>
                    </a:cubicBezTo>
                    <a:cubicBezTo>
                      <a:pt x="10123" y="2899"/>
                      <a:pt x="10352" y="2691"/>
                      <a:pt x="10568" y="2476"/>
                    </a:cubicBezTo>
                    <a:lnTo>
                      <a:pt x="10658" y="2419"/>
                    </a:lnTo>
                    <a:cubicBezTo>
                      <a:pt x="10688" y="2419"/>
                      <a:pt x="10792" y="2518"/>
                      <a:pt x="10968" y="2710"/>
                    </a:cubicBezTo>
                    <a:cubicBezTo>
                      <a:pt x="11145" y="2905"/>
                      <a:pt x="11331" y="3117"/>
                      <a:pt x="11526" y="3348"/>
                    </a:cubicBezTo>
                    <a:cubicBezTo>
                      <a:pt x="11721" y="3577"/>
                      <a:pt x="11900" y="3797"/>
                      <a:pt x="12060" y="4009"/>
                    </a:cubicBezTo>
                    <a:cubicBezTo>
                      <a:pt x="12223" y="4221"/>
                      <a:pt x="12303" y="4354"/>
                      <a:pt x="12303" y="4407"/>
                    </a:cubicBezTo>
                    <a:cubicBezTo>
                      <a:pt x="12303" y="4444"/>
                      <a:pt x="12253" y="4543"/>
                      <a:pt x="12152" y="4712"/>
                    </a:cubicBezTo>
                    <a:cubicBezTo>
                      <a:pt x="12049" y="4879"/>
                      <a:pt x="11936" y="5057"/>
                      <a:pt x="11813" y="5251"/>
                    </a:cubicBezTo>
                    <a:cubicBezTo>
                      <a:pt x="11689" y="5446"/>
                      <a:pt x="11568" y="5630"/>
                      <a:pt x="11453" y="5808"/>
                    </a:cubicBezTo>
                    <a:cubicBezTo>
                      <a:pt x="11335" y="5983"/>
                      <a:pt x="11260" y="6096"/>
                      <a:pt x="11234" y="6152"/>
                    </a:cubicBezTo>
                    <a:moveTo>
                      <a:pt x="6781" y="11545"/>
                    </a:moveTo>
                    <a:cubicBezTo>
                      <a:pt x="7061" y="11545"/>
                      <a:pt x="7322" y="11480"/>
                      <a:pt x="7570" y="11356"/>
                    </a:cubicBezTo>
                    <a:cubicBezTo>
                      <a:pt x="7819" y="11229"/>
                      <a:pt x="8036" y="11057"/>
                      <a:pt x="8219" y="10837"/>
                    </a:cubicBezTo>
                    <a:cubicBezTo>
                      <a:pt x="8403" y="10616"/>
                      <a:pt x="8546" y="10357"/>
                      <a:pt x="8652" y="10060"/>
                    </a:cubicBezTo>
                    <a:cubicBezTo>
                      <a:pt x="8758" y="9761"/>
                      <a:pt x="8810" y="9447"/>
                      <a:pt x="8810" y="9111"/>
                    </a:cubicBezTo>
                    <a:cubicBezTo>
                      <a:pt x="8810" y="8778"/>
                      <a:pt x="8758" y="8459"/>
                      <a:pt x="8652" y="8160"/>
                    </a:cubicBezTo>
                    <a:cubicBezTo>
                      <a:pt x="8546" y="7858"/>
                      <a:pt x="8403" y="7592"/>
                      <a:pt x="8219" y="7372"/>
                    </a:cubicBezTo>
                    <a:cubicBezTo>
                      <a:pt x="8036" y="7152"/>
                      <a:pt x="7819" y="6980"/>
                      <a:pt x="7570" y="6847"/>
                    </a:cubicBezTo>
                    <a:cubicBezTo>
                      <a:pt x="7322" y="6717"/>
                      <a:pt x="7061" y="6649"/>
                      <a:pt x="6781" y="6649"/>
                    </a:cubicBezTo>
                    <a:cubicBezTo>
                      <a:pt x="6211" y="6649"/>
                      <a:pt x="5727" y="6889"/>
                      <a:pt x="5329" y="7367"/>
                    </a:cubicBezTo>
                    <a:cubicBezTo>
                      <a:pt x="4931" y="7844"/>
                      <a:pt x="4731" y="8425"/>
                      <a:pt x="4731" y="9111"/>
                    </a:cubicBezTo>
                    <a:cubicBezTo>
                      <a:pt x="4731" y="9447"/>
                      <a:pt x="4785" y="9761"/>
                      <a:pt x="4896" y="10060"/>
                    </a:cubicBezTo>
                    <a:cubicBezTo>
                      <a:pt x="5004" y="10357"/>
                      <a:pt x="5150" y="10616"/>
                      <a:pt x="5334" y="10837"/>
                    </a:cubicBezTo>
                    <a:cubicBezTo>
                      <a:pt x="5517" y="11057"/>
                      <a:pt x="5736" y="11229"/>
                      <a:pt x="5988" y="11356"/>
                    </a:cubicBezTo>
                    <a:cubicBezTo>
                      <a:pt x="6240" y="11480"/>
                      <a:pt x="6501" y="11545"/>
                      <a:pt x="6781" y="11545"/>
                    </a:cubicBezTo>
                    <a:moveTo>
                      <a:pt x="20496" y="16952"/>
                    </a:moveTo>
                    <a:cubicBezTo>
                      <a:pt x="20428" y="17294"/>
                      <a:pt x="20341" y="17613"/>
                      <a:pt x="20235" y="17913"/>
                    </a:cubicBezTo>
                    <a:cubicBezTo>
                      <a:pt x="20251" y="17963"/>
                      <a:pt x="20294" y="18051"/>
                      <a:pt x="20364" y="18161"/>
                    </a:cubicBezTo>
                    <a:cubicBezTo>
                      <a:pt x="20437" y="18274"/>
                      <a:pt x="20508" y="18398"/>
                      <a:pt x="20574" y="18528"/>
                    </a:cubicBezTo>
                    <a:cubicBezTo>
                      <a:pt x="20642" y="18655"/>
                      <a:pt x="20701" y="18779"/>
                      <a:pt x="20755" y="18898"/>
                    </a:cubicBezTo>
                    <a:cubicBezTo>
                      <a:pt x="20807" y="19014"/>
                      <a:pt x="20833" y="19098"/>
                      <a:pt x="20833" y="19141"/>
                    </a:cubicBezTo>
                    <a:cubicBezTo>
                      <a:pt x="20833" y="19177"/>
                      <a:pt x="20762" y="19282"/>
                      <a:pt x="20626" y="19460"/>
                    </a:cubicBezTo>
                    <a:cubicBezTo>
                      <a:pt x="20487" y="19635"/>
                      <a:pt x="20324" y="19821"/>
                      <a:pt x="20141" y="20013"/>
                    </a:cubicBezTo>
                    <a:cubicBezTo>
                      <a:pt x="19957" y="20205"/>
                      <a:pt x="19778" y="20389"/>
                      <a:pt x="19611" y="20558"/>
                    </a:cubicBezTo>
                    <a:cubicBezTo>
                      <a:pt x="19442" y="20730"/>
                      <a:pt x="19333" y="20849"/>
                      <a:pt x="19289" y="20911"/>
                    </a:cubicBezTo>
                    <a:lnTo>
                      <a:pt x="19199" y="20968"/>
                    </a:lnTo>
                    <a:cubicBezTo>
                      <a:pt x="19169" y="20968"/>
                      <a:pt x="19107" y="20928"/>
                      <a:pt x="19013" y="20852"/>
                    </a:cubicBezTo>
                    <a:cubicBezTo>
                      <a:pt x="18919" y="20773"/>
                      <a:pt x="18823" y="20685"/>
                      <a:pt x="18726" y="20586"/>
                    </a:cubicBezTo>
                    <a:cubicBezTo>
                      <a:pt x="18630" y="20488"/>
                      <a:pt x="18533" y="20392"/>
                      <a:pt x="18439" y="20295"/>
                    </a:cubicBezTo>
                    <a:cubicBezTo>
                      <a:pt x="18345" y="20199"/>
                      <a:pt x="18284" y="20137"/>
                      <a:pt x="18253" y="20101"/>
                    </a:cubicBezTo>
                    <a:cubicBezTo>
                      <a:pt x="17975" y="20208"/>
                      <a:pt x="17681" y="20295"/>
                      <a:pt x="17373" y="20358"/>
                    </a:cubicBezTo>
                    <a:cubicBezTo>
                      <a:pt x="17359" y="20411"/>
                      <a:pt x="17323" y="20510"/>
                      <a:pt x="17274" y="20649"/>
                    </a:cubicBezTo>
                    <a:cubicBezTo>
                      <a:pt x="17220" y="20787"/>
                      <a:pt x="17161" y="20925"/>
                      <a:pt x="17097" y="21061"/>
                    </a:cubicBezTo>
                    <a:cubicBezTo>
                      <a:pt x="17034" y="21196"/>
                      <a:pt x="16973" y="21320"/>
                      <a:pt x="16911" y="21431"/>
                    </a:cubicBezTo>
                    <a:cubicBezTo>
                      <a:pt x="16853" y="21546"/>
                      <a:pt x="16798" y="21600"/>
                      <a:pt x="16754" y="21600"/>
                    </a:cubicBezTo>
                    <a:cubicBezTo>
                      <a:pt x="16709" y="21600"/>
                      <a:pt x="16577" y="21569"/>
                      <a:pt x="16361" y="21498"/>
                    </a:cubicBezTo>
                    <a:cubicBezTo>
                      <a:pt x="16142" y="21431"/>
                      <a:pt x="15906" y="21349"/>
                      <a:pt x="15655" y="21247"/>
                    </a:cubicBezTo>
                    <a:cubicBezTo>
                      <a:pt x="15405" y="21148"/>
                      <a:pt x="15179" y="21044"/>
                      <a:pt x="14979" y="20931"/>
                    </a:cubicBezTo>
                    <a:cubicBezTo>
                      <a:pt x="14779" y="20818"/>
                      <a:pt x="14680" y="20719"/>
                      <a:pt x="14680" y="20629"/>
                    </a:cubicBezTo>
                    <a:cubicBezTo>
                      <a:pt x="14680" y="20420"/>
                      <a:pt x="14699" y="20205"/>
                      <a:pt x="14737" y="19985"/>
                    </a:cubicBezTo>
                    <a:cubicBezTo>
                      <a:pt x="14774" y="19765"/>
                      <a:pt x="14810" y="19556"/>
                      <a:pt x="14838" y="19355"/>
                    </a:cubicBezTo>
                    <a:cubicBezTo>
                      <a:pt x="14718" y="19248"/>
                      <a:pt x="14612" y="19129"/>
                      <a:pt x="14518" y="18999"/>
                    </a:cubicBezTo>
                    <a:cubicBezTo>
                      <a:pt x="14424" y="18870"/>
                      <a:pt x="14339" y="18731"/>
                      <a:pt x="14264" y="18587"/>
                    </a:cubicBezTo>
                    <a:cubicBezTo>
                      <a:pt x="14092" y="18607"/>
                      <a:pt x="13920" y="18618"/>
                      <a:pt x="13750" y="18630"/>
                    </a:cubicBezTo>
                    <a:cubicBezTo>
                      <a:pt x="13583" y="18638"/>
                      <a:pt x="13414" y="18641"/>
                      <a:pt x="13251" y="18641"/>
                    </a:cubicBezTo>
                    <a:lnTo>
                      <a:pt x="13087" y="18641"/>
                    </a:lnTo>
                    <a:cubicBezTo>
                      <a:pt x="13037" y="18641"/>
                      <a:pt x="13007" y="18590"/>
                      <a:pt x="12990" y="18491"/>
                    </a:cubicBezTo>
                    <a:cubicBezTo>
                      <a:pt x="12976" y="18418"/>
                      <a:pt x="12945" y="18260"/>
                      <a:pt x="12901" y="18011"/>
                    </a:cubicBezTo>
                    <a:cubicBezTo>
                      <a:pt x="12856" y="17763"/>
                      <a:pt x="12804" y="17503"/>
                      <a:pt x="12748" y="17229"/>
                    </a:cubicBezTo>
                    <a:cubicBezTo>
                      <a:pt x="12691" y="16953"/>
                      <a:pt x="12644" y="16704"/>
                      <a:pt x="12609" y="16478"/>
                    </a:cubicBezTo>
                    <a:cubicBezTo>
                      <a:pt x="12569" y="16252"/>
                      <a:pt x="12552" y="16123"/>
                      <a:pt x="12552" y="16086"/>
                    </a:cubicBezTo>
                    <a:cubicBezTo>
                      <a:pt x="12552" y="16032"/>
                      <a:pt x="12602" y="15973"/>
                      <a:pt x="12703" y="15911"/>
                    </a:cubicBezTo>
                    <a:cubicBezTo>
                      <a:pt x="12804" y="15849"/>
                      <a:pt x="12922" y="15784"/>
                      <a:pt x="13054" y="15713"/>
                    </a:cubicBezTo>
                    <a:cubicBezTo>
                      <a:pt x="13183" y="15645"/>
                      <a:pt x="13310" y="15592"/>
                      <a:pt x="13430" y="15546"/>
                    </a:cubicBezTo>
                    <a:cubicBezTo>
                      <a:pt x="13550" y="15501"/>
                      <a:pt x="13633" y="15470"/>
                      <a:pt x="13677" y="15453"/>
                    </a:cubicBezTo>
                    <a:cubicBezTo>
                      <a:pt x="13708" y="15241"/>
                      <a:pt x="13743" y="15069"/>
                      <a:pt x="13786" y="14922"/>
                    </a:cubicBezTo>
                    <a:cubicBezTo>
                      <a:pt x="13826" y="14778"/>
                      <a:pt x="13885" y="14615"/>
                      <a:pt x="13960" y="14423"/>
                    </a:cubicBezTo>
                    <a:cubicBezTo>
                      <a:pt x="13929" y="14389"/>
                      <a:pt x="13882" y="14310"/>
                      <a:pt x="13814" y="14194"/>
                    </a:cubicBezTo>
                    <a:cubicBezTo>
                      <a:pt x="13746" y="14075"/>
                      <a:pt x="13677" y="13951"/>
                      <a:pt x="13604" y="13824"/>
                    </a:cubicBezTo>
                    <a:cubicBezTo>
                      <a:pt x="13534" y="13694"/>
                      <a:pt x="13470" y="13567"/>
                      <a:pt x="13419" y="13446"/>
                    </a:cubicBezTo>
                    <a:cubicBezTo>
                      <a:pt x="13367" y="13325"/>
                      <a:pt x="13341" y="13243"/>
                      <a:pt x="13341" y="13209"/>
                    </a:cubicBezTo>
                    <a:cubicBezTo>
                      <a:pt x="13341" y="13172"/>
                      <a:pt x="13409" y="13065"/>
                      <a:pt x="13548" y="12887"/>
                    </a:cubicBezTo>
                    <a:cubicBezTo>
                      <a:pt x="13687" y="12715"/>
                      <a:pt x="13849" y="12531"/>
                      <a:pt x="14033" y="12336"/>
                    </a:cubicBezTo>
                    <a:cubicBezTo>
                      <a:pt x="14216" y="12144"/>
                      <a:pt x="14393" y="11961"/>
                      <a:pt x="14562" y="11797"/>
                    </a:cubicBezTo>
                    <a:cubicBezTo>
                      <a:pt x="14732" y="11628"/>
                      <a:pt x="14838" y="11517"/>
                      <a:pt x="14883" y="11467"/>
                    </a:cubicBezTo>
                    <a:lnTo>
                      <a:pt x="14974" y="11410"/>
                    </a:lnTo>
                    <a:cubicBezTo>
                      <a:pt x="15005" y="11410"/>
                      <a:pt x="15066" y="11450"/>
                      <a:pt x="15160" y="11526"/>
                    </a:cubicBezTo>
                    <a:cubicBezTo>
                      <a:pt x="15254" y="11599"/>
                      <a:pt x="15349" y="11690"/>
                      <a:pt x="15447" y="11789"/>
                    </a:cubicBezTo>
                    <a:cubicBezTo>
                      <a:pt x="15544" y="11887"/>
                      <a:pt x="15640" y="11983"/>
                      <a:pt x="15735" y="12076"/>
                    </a:cubicBezTo>
                    <a:cubicBezTo>
                      <a:pt x="15829" y="12175"/>
                      <a:pt x="15890" y="12237"/>
                      <a:pt x="15920" y="12277"/>
                    </a:cubicBezTo>
                    <a:cubicBezTo>
                      <a:pt x="16184" y="12167"/>
                      <a:pt x="16469" y="12082"/>
                      <a:pt x="16777" y="12017"/>
                    </a:cubicBezTo>
                    <a:cubicBezTo>
                      <a:pt x="16791" y="11964"/>
                      <a:pt x="16827" y="11868"/>
                      <a:pt x="16878" y="11726"/>
                    </a:cubicBezTo>
                    <a:cubicBezTo>
                      <a:pt x="16930" y="11588"/>
                      <a:pt x="16991" y="11450"/>
                      <a:pt x="17064" y="11317"/>
                    </a:cubicBezTo>
                    <a:cubicBezTo>
                      <a:pt x="17135" y="11178"/>
                      <a:pt x="17201" y="11057"/>
                      <a:pt x="17262" y="10941"/>
                    </a:cubicBezTo>
                    <a:cubicBezTo>
                      <a:pt x="17321" y="10831"/>
                      <a:pt x="17373" y="10775"/>
                      <a:pt x="17420" y="10775"/>
                    </a:cubicBezTo>
                    <a:cubicBezTo>
                      <a:pt x="17448" y="10775"/>
                      <a:pt x="17575" y="10806"/>
                      <a:pt x="17803" y="10871"/>
                    </a:cubicBezTo>
                    <a:cubicBezTo>
                      <a:pt x="18027" y="10930"/>
                      <a:pt x="18265" y="11015"/>
                      <a:pt x="18517" y="11119"/>
                    </a:cubicBezTo>
                    <a:cubicBezTo>
                      <a:pt x="18768" y="11224"/>
                      <a:pt x="18997" y="11328"/>
                      <a:pt x="19199" y="11438"/>
                    </a:cubicBezTo>
                    <a:cubicBezTo>
                      <a:pt x="19402" y="11546"/>
                      <a:pt x="19503" y="11647"/>
                      <a:pt x="19503" y="11746"/>
                    </a:cubicBezTo>
                    <a:cubicBezTo>
                      <a:pt x="19503" y="11955"/>
                      <a:pt x="19482" y="12167"/>
                      <a:pt x="19442" y="12384"/>
                    </a:cubicBezTo>
                    <a:cubicBezTo>
                      <a:pt x="19399" y="12599"/>
                      <a:pt x="19364" y="12810"/>
                      <a:pt x="19333" y="13017"/>
                    </a:cubicBezTo>
                    <a:cubicBezTo>
                      <a:pt x="19453" y="13124"/>
                      <a:pt x="19562" y="13245"/>
                      <a:pt x="19656" y="13375"/>
                    </a:cubicBezTo>
                    <a:cubicBezTo>
                      <a:pt x="19750" y="13505"/>
                      <a:pt x="19835" y="13643"/>
                      <a:pt x="19910" y="13787"/>
                    </a:cubicBezTo>
                    <a:cubicBezTo>
                      <a:pt x="20096" y="13771"/>
                      <a:pt x="20282" y="13756"/>
                      <a:pt x="20466" y="13748"/>
                    </a:cubicBezTo>
                    <a:cubicBezTo>
                      <a:pt x="20651" y="13737"/>
                      <a:pt x="20830" y="13734"/>
                      <a:pt x="21002" y="13734"/>
                    </a:cubicBezTo>
                    <a:cubicBezTo>
                      <a:pt x="21061" y="13734"/>
                      <a:pt x="21129" y="13852"/>
                      <a:pt x="21205" y="14092"/>
                    </a:cubicBezTo>
                    <a:cubicBezTo>
                      <a:pt x="21280" y="14333"/>
                      <a:pt x="21346" y="14604"/>
                      <a:pt x="21402" y="14911"/>
                    </a:cubicBezTo>
                    <a:cubicBezTo>
                      <a:pt x="21459" y="15216"/>
                      <a:pt x="21506" y="15507"/>
                      <a:pt x="21544" y="15784"/>
                    </a:cubicBezTo>
                    <a:cubicBezTo>
                      <a:pt x="21581" y="16058"/>
                      <a:pt x="21600" y="16236"/>
                      <a:pt x="21600" y="16315"/>
                    </a:cubicBezTo>
                    <a:cubicBezTo>
                      <a:pt x="21600" y="16371"/>
                      <a:pt x="21548" y="16427"/>
                      <a:pt x="21447" y="16492"/>
                    </a:cubicBezTo>
                    <a:cubicBezTo>
                      <a:pt x="21346" y="16554"/>
                      <a:pt x="21235" y="16614"/>
                      <a:pt x="21115" y="16665"/>
                    </a:cubicBezTo>
                    <a:cubicBezTo>
                      <a:pt x="20995" y="16721"/>
                      <a:pt x="20873" y="16777"/>
                      <a:pt x="20748" y="16837"/>
                    </a:cubicBezTo>
                    <a:cubicBezTo>
                      <a:pt x="20623" y="16893"/>
                      <a:pt x="20541" y="16933"/>
                      <a:pt x="20496" y="16952"/>
                    </a:cubicBezTo>
                    <a:moveTo>
                      <a:pt x="20515" y="6070"/>
                    </a:moveTo>
                    <a:cubicBezTo>
                      <a:pt x="20416" y="6395"/>
                      <a:pt x="20301" y="6678"/>
                      <a:pt x="20164" y="6920"/>
                    </a:cubicBezTo>
                    <a:cubicBezTo>
                      <a:pt x="20181" y="6960"/>
                      <a:pt x="20211" y="7030"/>
                      <a:pt x="20256" y="7143"/>
                    </a:cubicBezTo>
                    <a:cubicBezTo>
                      <a:pt x="20301" y="7256"/>
                      <a:pt x="20353" y="7378"/>
                      <a:pt x="20409" y="7510"/>
                    </a:cubicBezTo>
                    <a:cubicBezTo>
                      <a:pt x="20463" y="7640"/>
                      <a:pt x="20510" y="7759"/>
                      <a:pt x="20550" y="7869"/>
                    </a:cubicBezTo>
                    <a:cubicBezTo>
                      <a:pt x="20586" y="7974"/>
                      <a:pt x="20604" y="8041"/>
                      <a:pt x="20604" y="8058"/>
                    </a:cubicBezTo>
                    <a:cubicBezTo>
                      <a:pt x="20604" y="8112"/>
                      <a:pt x="20520" y="8216"/>
                      <a:pt x="20353" y="8375"/>
                    </a:cubicBezTo>
                    <a:cubicBezTo>
                      <a:pt x="20183" y="8533"/>
                      <a:pt x="19995" y="8696"/>
                      <a:pt x="19788" y="8863"/>
                    </a:cubicBezTo>
                    <a:cubicBezTo>
                      <a:pt x="19581" y="9027"/>
                      <a:pt x="19388" y="9176"/>
                      <a:pt x="19209" y="9309"/>
                    </a:cubicBezTo>
                    <a:cubicBezTo>
                      <a:pt x="19027" y="9439"/>
                      <a:pt x="18931" y="9501"/>
                      <a:pt x="18914" y="9501"/>
                    </a:cubicBezTo>
                    <a:cubicBezTo>
                      <a:pt x="18886" y="9501"/>
                      <a:pt x="18832" y="9462"/>
                      <a:pt x="18757" y="9374"/>
                    </a:cubicBezTo>
                    <a:cubicBezTo>
                      <a:pt x="18684" y="9289"/>
                      <a:pt x="18601" y="9193"/>
                      <a:pt x="18514" y="9083"/>
                    </a:cubicBezTo>
                    <a:cubicBezTo>
                      <a:pt x="18430" y="8979"/>
                      <a:pt x="18352" y="8871"/>
                      <a:pt x="18284" y="8767"/>
                    </a:cubicBezTo>
                    <a:cubicBezTo>
                      <a:pt x="18215" y="8663"/>
                      <a:pt x="18168" y="8592"/>
                      <a:pt x="18138" y="8558"/>
                    </a:cubicBezTo>
                    <a:cubicBezTo>
                      <a:pt x="18032" y="8592"/>
                      <a:pt x="17926" y="8620"/>
                      <a:pt x="17815" y="8640"/>
                    </a:cubicBezTo>
                    <a:cubicBezTo>
                      <a:pt x="17707" y="8657"/>
                      <a:pt x="17596" y="8657"/>
                      <a:pt x="17483" y="8640"/>
                    </a:cubicBezTo>
                    <a:lnTo>
                      <a:pt x="17326" y="8640"/>
                    </a:lnTo>
                    <a:cubicBezTo>
                      <a:pt x="17297" y="8674"/>
                      <a:pt x="17250" y="8750"/>
                      <a:pt x="17192" y="8863"/>
                    </a:cubicBezTo>
                    <a:cubicBezTo>
                      <a:pt x="17130" y="8973"/>
                      <a:pt x="17067" y="9092"/>
                      <a:pt x="16994" y="9213"/>
                    </a:cubicBezTo>
                    <a:cubicBezTo>
                      <a:pt x="16923" y="9335"/>
                      <a:pt x="16853" y="9442"/>
                      <a:pt x="16784" y="9529"/>
                    </a:cubicBezTo>
                    <a:cubicBezTo>
                      <a:pt x="16718" y="9620"/>
                      <a:pt x="16669" y="9668"/>
                      <a:pt x="16638" y="9668"/>
                    </a:cubicBezTo>
                    <a:cubicBezTo>
                      <a:pt x="16610" y="9668"/>
                      <a:pt x="16495" y="9617"/>
                      <a:pt x="16302" y="9518"/>
                    </a:cubicBezTo>
                    <a:cubicBezTo>
                      <a:pt x="16106" y="9419"/>
                      <a:pt x="15902" y="9304"/>
                      <a:pt x="15687" y="9171"/>
                    </a:cubicBezTo>
                    <a:cubicBezTo>
                      <a:pt x="15473" y="9041"/>
                      <a:pt x="15278" y="8911"/>
                      <a:pt x="15101" y="8778"/>
                    </a:cubicBezTo>
                    <a:cubicBezTo>
                      <a:pt x="14925" y="8649"/>
                      <a:pt x="14835" y="8558"/>
                      <a:pt x="14835" y="8505"/>
                    </a:cubicBezTo>
                    <a:cubicBezTo>
                      <a:pt x="14835" y="8488"/>
                      <a:pt x="14847" y="8420"/>
                      <a:pt x="14868" y="8307"/>
                    </a:cubicBezTo>
                    <a:cubicBezTo>
                      <a:pt x="14892" y="8194"/>
                      <a:pt x="14923" y="8073"/>
                      <a:pt x="14960" y="7948"/>
                    </a:cubicBezTo>
                    <a:cubicBezTo>
                      <a:pt x="14998" y="7824"/>
                      <a:pt x="15031" y="7700"/>
                      <a:pt x="15061" y="7579"/>
                    </a:cubicBezTo>
                    <a:cubicBezTo>
                      <a:pt x="15092" y="7457"/>
                      <a:pt x="15113" y="7378"/>
                      <a:pt x="15130" y="7341"/>
                    </a:cubicBezTo>
                    <a:cubicBezTo>
                      <a:pt x="14958" y="7132"/>
                      <a:pt x="14814" y="6867"/>
                      <a:pt x="14701" y="6542"/>
                    </a:cubicBezTo>
                    <a:cubicBezTo>
                      <a:pt x="14303" y="6525"/>
                      <a:pt x="14021" y="6503"/>
                      <a:pt x="13856" y="6475"/>
                    </a:cubicBezTo>
                    <a:cubicBezTo>
                      <a:pt x="13692" y="6446"/>
                      <a:pt x="13581" y="6364"/>
                      <a:pt x="13529" y="6226"/>
                    </a:cubicBezTo>
                    <a:cubicBezTo>
                      <a:pt x="13477" y="6085"/>
                      <a:pt x="13459" y="5850"/>
                      <a:pt x="13473" y="5514"/>
                    </a:cubicBezTo>
                    <a:cubicBezTo>
                      <a:pt x="13489" y="5184"/>
                      <a:pt x="13473" y="4693"/>
                      <a:pt x="13428" y="4043"/>
                    </a:cubicBezTo>
                    <a:cubicBezTo>
                      <a:pt x="13428" y="3987"/>
                      <a:pt x="13475" y="3936"/>
                      <a:pt x="13569" y="3880"/>
                    </a:cubicBezTo>
                    <a:cubicBezTo>
                      <a:pt x="13663" y="3826"/>
                      <a:pt x="13774" y="3784"/>
                      <a:pt x="13901" y="3744"/>
                    </a:cubicBezTo>
                    <a:cubicBezTo>
                      <a:pt x="14028" y="3707"/>
                      <a:pt x="14155" y="3685"/>
                      <a:pt x="14280" y="3665"/>
                    </a:cubicBezTo>
                    <a:cubicBezTo>
                      <a:pt x="14402" y="3645"/>
                      <a:pt x="14487" y="3628"/>
                      <a:pt x="14532" y="3609"/>
                    </a:cubicBezTo>
                    <a:cubicBezTo>
                      <a:pt x="14607" y="3315"/>
                      <a:pt x="14722" y="3024"/>
                      <a:pt x="14880" y="2747"/>
                    </a:cubicBezTo>
                    <a:cubicBezTo>
                      <a:pt x="14866" y="2708"/>
                      <a:pt x="14835" y="2632"/>
                      <a:pt x="14791" y="2510"/>
                    </a:cubicBezTo>
                    <a:cubicBezTo>
                      <a:pt x="14746" y="2389"/>
                      <a:pt x="14699" y="2265"/>
                      <a:pt x="14650" y="2137"/>
                    </a:cubicBezTo>
                    <a:cubicBezTo>
                      <a:pt x="14602" y="2010"/>
                      <a:pt x="14558" y="1897"/>
                      <a:pt x="14522" y="1793"/>
                    </a:cubicBezTo>
                    <a:cubicBezTo>
                      <a:pt x="14482" y="1689"/>
                      <a:pt x="14466" y="1618"/>
                      <a:pt x="14466" y="1584"/>
                    </a:cubicBezTo>
                    <a:cubicBezTo>
                      <a:pt x="14466" y="1528"/>
                      <a:pt x="14546" y="1429"/>
                      <a:pt x="14706" y="1279"/>
                    </a:cubicBezTo>
                    <a:cubicBezTo>
                      <a:pt x="14868" y="1130"/>
                      <a:pt x="15052" y="971"/>
                      <a:pt x="15259" y="805"/>
                    </a:cubicBezTo>
                    <a:cubicBezTo>
                      <a:pt x="15464" y="641"/>
                      <a:pt x="15659" y="491"/>
                      <a:pt x="15840" y="367"/>
                    </a:cubicBezTo>
                    <a:cubicBezTo>
                      <a:pt x="16019" y="240"/>
                      <a:pt x="16125" y="178"/>
                      <a:pt x="16154" y="178"/>
                    </a:cubicBezTo>
                    <a:cubicBezTo>
                      <a:pt x="16184" y="178"/>
                      <a:pt x="16234" y="217"/>
                      <a:pt x="16302" y="296"/>
                    </a:cubicBezTo>
                    <a:cubicBezTo>
                      <a:pt x="16368" y="381"/>
                      <a:pt x="16445" y="477"/>
                      <a:pt x="16532" y="590"/>
                    </a:cubicBezTo>
                    <a:cubicBezTo>
                      <a:pt x="16620" y="700"/>
                      <a:pt x="16695" y="808"/>
                      <a:pt x="16763" y="906"/>
                    </a:cubicBezTo>
                    <a:cubicBezTo>
                      <a:pt x="16829" y="1005"/>
                      <a:pt x="16878" y="1073"/>
                      <a:pt x="16909" y="1110"/>
                    </a:cubicBezTo>
                    <a:cubicBezTo>
                      <a:pt x="17015" y="1073"/>
                      <a:pt x="17123" y="1048"/>
                      <a:pt x="17229" y="1028"/>
                    </a:cubicBezTo>
                    <a:cubicBezTo>
                      <a:pt x="17340" y="1008"/>
                      <a:pt x="17450" y="1008"/>
                      <a:pt x="17563" y="1028"/>
                    </a:cubicBezTo>
                    <a:lnTo>
                      <a:pt x="17721" y="1028"/>
                    </a:lnTo>
                    <a:cubicBezTo>
                      <a:pt x="17735" y="994"/>
                      <a:pt x="17778" y="918"/>
                      <a:pt x="17846" y="805"/>
                    </a:cubicBezTo>
                    <a:cubicBezTo>
                      <a:pt x="17912" y="692"/>
                      <a:pt x="17982" y="579"/>
                      <a:pt x="18053" y="460"/>
                    </a:cubicBezTo>
                    <a:cubicBezTo>
                      <a:pt x="18124" y="342"/>
                      <a:pt x="18189" y="237"/>
                      <a:pt x="18251" y="144"/>
                    </a:cubicBezTo>
                    <a:cubicBezTo>
                      <a:pt x="18310" y="51"/>
                      <a:pt x="18354" y="0"/>
                      <a:pt x="18385" y="0"/>
                    </a:cubicBezTo>
                    <a:cubicBezTo>
                      <a:pt x="18415" y="0"/>
                      <a:pt x="18528" y="54"/>
                      <a:pt x="18724" y="158"/>
                    </a:cubicBezTo>
                    <a:cubicBezTo>
                      <a:pt x="18919" y="260"/>
                      <a:pt x="19129" y="378"/>
                      <a:pt x="19350" y="508"/>
                    </a:cubicBezTo>
                    <a:cubicBezTo>
                      <a:pt x="19571" y="641"/>
                      <a:pt x="19771" y="765"/>
                      <a:pt x="19945" y="892"/>
                    </a:cubicBezTo>
                    <a:cubicBezTo>
                      <a:pt x="20122" y="1019"/>
                      <a:pt x="20211" y="1110"/>
                      <a:pt x="20211" y="1163"/>
                    </a:cubicBezTo>
                    <a:cubicBezTo>
                      <a:pt x="20211" y="1200"/>
                      <a:pt x="20197" y="1268"/>
                      <a:pt x="20164" y="1372"/>
                    </a:cubicBezTo>
                    <a:cubicBezTo>
                      <a:pt x="20136" y="1477"/>
                      <a:pt x="20105" y="1593"/>
                      <a:pt x="20075" y="1725"/>
                    </a:cubicBezTo>
                    <a:cubicBezTo>
                      <a:pt x="20047" y="1855"/>
                      <a:pt x="20014" y="1979"/>
                      <a:pt x="19981" y="2095"/>
                    </a:cubicBezTo>
                    <a:cubicBezTo>
                      <a:pt x="19945" y="2214"/>
                      <a:pt x="19922" y="2290"/>
                      <a:pt x="19908" y="2327"/>
                    </a:cubicBezTo>
                    <a:cubicBezTo>
                      <a:pt x="20058" y="2552"/>
                      <a:pt x="20204" y="2824"/>
                      <a:pt x="20345" y="3137"/>
                    </a:cubicBezTo>
                    <a:cubicBezTo>
                      <a:pt x="20729" y="3174"/>
                      <a:pt x="21007" y="3205"/>
                      <a:pt x="21181" y="3233"/>
                    </a:cubicBezTo>
                    <a:cubicBezTo>
                      <a:pt x="21353" y="3258"/>
                      <a:pt x="21461" y="3343"/>
                      <a:pt x="21506" y="3478"/>
                    </a:cubicBezTo>
                    <a:cubicBezTo>
                      <a:pt x="21551" y="3623"/>
                      <a:pt x="21572" y="3854"/>
                      <a:pt x="21562" y="4184"/>
                    </a:cubicBezTo>
                    <a:cubicBezTo>
                      <a:pt x="21555" y="4515"/>
                      <a:pt x="21567" y="4995"/>
                      <a:pt x="21598" y="5624"/>
                    </a:cubicBezTo>
                    <a:cubicBezTo>
                      <a:pt x="21598" y="5678"/>
                      <a:pt x="21551" y="5735"/>
                      <a:pt x="21456" y="5794"/>
                    </a:cubicBezTo>
                    <a:cubicBezTo>
                      <a:pt x="21362" y="5850"/>
                      <a:pt x="21254" y="5901"/>
                      <a:pt x="21136" y="5935"/>
                    </a:cubicBezTo>
                    <a:cubicBezTo>
                      <a:pt x="21014" y="5972"/>
                      <a:pt x="20894" y="6000"/>
                      <a:pt x="20769" y="6017"/>
                    </a:cubicBezTo>
                    <a:cubicBezTo>
                      <a:pt x="20647" y="6034"/>
                      <a:pt x="20560" y="6054"/>
                      <a:pt x="20515" y="6070"/>
                    </a:cubicBezTo>
                    <a:moveTo>
                      <a:pt x="15739" y="16167"/>
                    </a:moveTo>
                    <a:cubicBezTo>
                      <a:pt x="15739" y="16611"/>
                      <a:pt x="15869" y="16992"/>
                      <a:pt x="16130" y="17317"/>
                    </a:cubicBezTo>
                    <a:cubicBezTo>
                      <a:pt x="16389" y="17641"/>
                      <a:pt x="16704" y="17802"/>
                      <a:pt x="17081" y="17802"/>
                    </a:cubicBezTo>
                    <a:cubicBezTo>
                      <a:pt x="17448" y="17802"/>
                      <a:pt x="17766" y="17647"/>
                      <a:pt x="18034" y="17339"/>
                    </a:cubicBezTo>
                    <a:cubicBezTo>
                      <a:pt x="18300" y="17023"/>
                      <a:pt x="18434" y="16639"/>
                      <a:pt x="18434" y="16167"/>
                    </a:cubicBezTo>
                    <a:cubicBezTo>
                      <a:pt x="18434" y="15724"/>
                      <a:pt x="18302" y="15351"/>
                      <a:pt x="18044" y="15038"/>
                    </a:cubicBezTo>
                    <a:cubicBezTo>
                      <a:pt x="17785" y="14727"/>
                      <a:pt x="17465" y="14572"/>
                      <a:pt x="17081" y="14572"/>
                    </a:cubicBezTo>
                    <a:cubicBezTo>
                      <a:pt x="16714" y="14572"/>
                      <a:pt x="16396" y="14727"/>
                      <a:pt x="16135" y="15038"/>
                    </a:cubicBezTo>
                    <a:cubicBezTo>
                      <a:pt x="15869" y="15351"/>
                      <a:pt x="15739" y="15724"/>
                      <a:pt x="15739" y="16167"/>
                    </a:cubicBezTo>
                    <a:moveTo>
                      <a:pt x="16292" y="4825"/>
                    </a:moveTo>
                    <a:cubicBezTo>
                      <a:pt x="16292" y="5249"/>
                      <a:pt x="16410" y="5602"/>
                      <a:pt x="16648" y="5887"/>
                    </a:cubicBezTo>
                    <a:cubicBezTo>
                      <a:pt x="16883" y="6172"/>
                      <a:pt x="17173" y="6313"/>
                      <a:pt x="17509" y="6313"/>
                    </a:cubicBezTo>
                    <a:cubicBezTo>
                      <a:pt x="17862" y="6313"/>
                      <a:pt x="18159" y="6172"/>
                      <a:pt x="18399" y="5887"/>
                    </a:cubicBezTo>
                    <a:cubicBezTo>
                      <a:pt x="18639" y="5602"/>
                      <a:pt x="18759" y="5257"/>
                      <a:pt x="18759" y="4853"/>
                    </a:cubicBezTo>
                    <a:cubicBezTo>
                      <a:pt x="18759" y="4430"/>
                      <a:pt x="18641" y="4074"/>
                      <a:pt x="18404" y="3786"/>
                    </a:cubicBezTo>
                    <a:cubicBezTo>
                      <a:pt x="18168" y="3495"/>
                      <a:pt x="17876" y="3354"/>
                      <a:pt x="17530" y="3354"/>
                    </a:cubicBezTo>
                    <a:cubicBezTo>
                      <a:pt x="17177" y="3354"/>
                      <a:pt x="16883" y="3495"/>
                      <a:pt x="16648" y="3786"/>
                    </a:cubicBezTo>
                    <a:cubicBezTo>
                      <a:pt x="16408" y="4074"/>
                      <a:pt x="16292" y="4421"/>
                      <a:pt x="16292" y="4825"/>
                    </a:cubicBezTo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/>
                <a:endPara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" name="Grupo 5"/>
          <p:cNvGrpSpPr/>
          <p:nvPr/>
        </p:nvGrpSpPr>
        <p:grpSpPr>
          <a:xfrm>
            <a:off x="6441624" y="1941196"/>
            <a:ext cx="2217440" cy="3410332"/>
            <a:chOff x="6492424" y="1763396"/>
            <a:chExt cx="2217440" cy="3410332"/>
          </a:xfrm>
        </p:grpSpPr>
        <p:grpSp>
          <p:nvGrpSpPr>
            <p:cNvPr id="16" name="Grupo 15"/>
            <p:cNvGrpSpPr/>
            <p:nvPr/>
          </p:nvGrpSpPr>
          <p:grpSpPr>
            <a:xfrm>
              <a:off x="6492424" y="2581321"/>
              <a:ext cx="2217440" cy="2592407"/>
              <a:chOff x="6492424" y="2581321"/>
              <a:chExt cx="2217440" cy="259240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6698311" y="2581321"/>
                <a:ext cx="2011553" cy="2592407"/>
                <a:chOff x="6698311" y="2581321"/>
                <a:chExt cx="2011553" cy="2592407"/>
              </a:xfrm>
            </p:grpSpPr>
            <p:grpSp>
              <p:nvGrpSpPr>
                <p:cNvPr id="30" name="Group 33"/>
                <p:cNvGrpSpPr/>
                <p:nvPr/>
              </p:nvGrpSpPr>
              <p:grpSpPr>
                <a:xfrm>
                  <a:off x="6698311" y="2581321"/>
                  <a:ext cx="2002716" cy="2592407"/>
                  <a:chOff x="17052269" y="5628842"/>
                  <a:chExt cx="4338419" cy="5791202"/>
                </a:xfrm>
              </p:grpSpPr>
              <p:sp>
                <p:nvSpPr>
                  <p:cNvPr id="31" name="Shape 838"/>
                  <p:cNvSpPr/>
                  <p:nvPr/>
                </p:nvSpPr>
                <p:spPr>
                  <a:xfrm>
                    <a:off x="17059325" y="5628842"/>
                    <a:ext cx="4331363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32" name="Shape 839"/>
                  <p:cNvSpPr/>
                  <p:nvPr/>
                </p:nvSpPr>
                <p:spPr>
                  <a:xfrm>
                    <a:off x="17568690" y="5653104"/>
                    <a:ext cx="3298522" cy="13063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Modelado</a:t>
                    </a:r>
                    <a:r>
                      <a:rPr lang="es-ES" sz="1800" spc="79" dirty="0" smtClean="0">
                        <a:solidFill>
                          <a:schemeClr val="tx1"/>
                        </a:solidFill>
                      </a:rPr>
                      <a:t> y Análisis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Shape 845"/>
                  <p:cNvSpPr/>
                  <p:nvPr/>
                </p:nvSpPr>
                <p:spPr>
                  <a:xfrm>
                    <a:off x="17052269" y="6928524"/>
                    <a:ext cx="4331361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7" name="Picture 16" descr="https://dwizeru.files.wordpress.com/2012/04/staruml5-0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67645" y="3233145"/>
                  <a:ext cx="1425845" cy="6807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12" descr="http://rocketdock.com/images/screenshots/SQL-Management-Studio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0677" y="4001327"/>
                  <a:ext cx="757814" cy="757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10" descr="http://www.logoeps.com/wp-content/uploads/2012/10/microsoft-office-2013-logo-vector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7049" y="3812890"/>
                  <a:ext cx="1142815" cy="11428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9" name="CuadroTexto 48"/>
              <p:cNvSpPr txBox="1"/>
              <p:nvPr/>
            </p:nvSpPr>
            <p:spPr>
              <a:xfrm>
                <a:off x="6492424" y="4672709"/>
                <a:ext cx="176346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dirty="0" smtClean="0"/>
                  <a:t>SQL Management Studio</a:t>
                </a:r>
                <a:endParaRPr lang="es-ES" sz="1100" dirty="0"/>
              </a:p>
            </p:txBody>
          </p:sp>
        </p:grpSp>
        <p:sp>
          <p:nvSpPr>
            <p:cNvPr id="89" name="Oval 5"/>
            <p:cNvSpPr/>
            <p:nvPr/>
          </p:nvSpPr>
          <p:spPr>
            <a:xfrm>
              <a:off x="7327832" y="17633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FontAwesome" pitchFamily="2" charset="0"/>
                </a:rPr>
                <a:t></a:t>
              </a:r>
              <a:endParaRPr lang="en-US" sz="2400" dirty="0">
                <a:solidFill>
                  <a:schemeClr val="tx1"/>
                </a:solidFill>
                <a:latin typeface="FontAwesome" pitchFamily="2" charset="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538491" y="1844696"/>
            <a:ext cx="2054891" cy="3500827"/>
            <a:chOff x="4449623" y="1895451"/>
            <a:chExt cx="2054891" cy="3500827"/>
          </a:xfrm>
        </p:grpSpPr>
        <p:sp>
          <p:nvSpPr>
            <p:cNvPr id="53" name="Oval 5"/>
            <p:cNvSpPr/>
            <p:nvPr/>
          </p:nvSpPr>
          <p:spPr>
            <a:xfrm>
              <a:off x="5188623" y="1984496"/>
              <a:ext cx="628813" cy="5874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rtlCol="0" anchor="ctr"/>
            <a:lstStyle/>
            <a:p>
              <a:pPr algn="ctr"/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grpSp>
          <p:nvGrpSpPr>
            <p:cNvPr id="17" name="Grupo 16"/>
            <p:cNvGrpSpPr/>
            <p:nvPr/>
          </p:nvGrpSpPr>
          <p:grpSpPr>
            <a:xfrm>
              <a:off x="4449623" y="2803871"/>
              <a:ext cx="2054891" cy="2592407"/>
              <a:chOff x="4587991" y="2580814"/>
              <a:chExt cx="2054891" cy="2592407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4641100" y="2580814"/>
                <a:ext cx="2001782" cy="2592407"/>
                <a:chOff x="4641100" y="2580814"/>
                <a:chExt cx="2001782" cy="2592407"/>
              </a:xfrm>
            </p:grpSpPr>
            <p:grpSp>
              <p:nvGrpSpPr>
                <p:cNvPr id="21" name="Group 24"/>
                <p:cNvGrpSpPr/>
                <p:nvPr/>
              </p:nvGrpSpPr>
              <p:grpSpPr>
                <a:xfrm>
                  <a:off x="4641100" y="2580814"/>
                  <a:ext cx="2001782" cy="2592407"/>
                  <a:chOff x="12363259" y="5626099"/>
                  <a:chExt cx="4336399" cy="5791202"/>
                </a:xfrm>
              </p:grpSpPr>
              <p:sp>
                <p:nvSpPr>
                  <p:cNvPr id="22" name="Shape 829"/>
                  <p:cNvSpPr/>
                  <p:nvPr/>
                </p:nvSpPr>
                <p:spPr>
                  <a:xfrm>
                    <a:off x="12368296" y="5626099"/>
                    <a:ext cx="4331360" cy="579120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584200"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 sz="2000"/>
                  </a:p>
                </p:txBody>
              </p:sp>
              <p:sp>
                <p:nvSpPr>
                  <p:cNvPr id="23" name="Shape 830"/>
                  <p:cNvSpPr/>
                  <p:nvPr/>
                </p:nvSpPr>
                <p:spPr>
                  <a:xfrm>
                    <a:off x="13284454" y="5982461"/>
                    <a:ext cx="2445361" cy="6875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>
                    <a:lvl1pPr>
                      <a:defRPr sz="4000" spc="79">
                        <a:solidFill>
                          <a:srgbClr val="FFFFFF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defRPr>
                    </a:lvl1pPr>
                  </a:lstStyle>
                  <a:p>
                    <a:pPr lvl="0" algn="ctr">
                      <a:defRPr sz="1800" spc="0">
                        <a:solidFill>
                          <a:srgbClr val="000000"/>
                        </a:solidFill>
                      </a:defRPr>
                    </a:pPr>
                    <a:r>
                      <a:rPr lang="es-ES" sz="2000" spc="79" dirty="0" smtClean="0">
                        <a:solidFill>
                          <a:schemeClr val="tx1"/>
                        </a:solidFill>
                      </a:rPr>
                      <a:t>Versionado</a:t>
                    </a:r>
                    <a:endParaRPr sz="1800" spc="79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Shape 836"/>
                  <p:cNvSpPr/>
                  <p:nvPr/>
                </p:nvSpPr>
                <p:spPr>
                  <a:xfrm>
                    <a:off x="12363259" y="6948696"/>
                    <a:ext cx="4336399" cy="0"/>
                  </a:xfrm>
                  <a:prstGeom prst="line">
                    <a:avLst/>
                  </a:prstGeom>
                  <a:noFill/>
                  <a:ln w="12700" cap="flat">
                    <a:solidFill>
                      <a:schemeClr val="tx1">
                        <a:lumMod val="95000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lvl="0" algn="ctr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800"/>
                  </a:p>
                </p:txBody>
              </p:sp>
            </p:grpSp>
            <p:pic>
              <p:nvPicPr>
                <p:cNvPr id="44" name="Picture 8" descr="http://gamergate.ca/SoaSE/images/logos/turtoiseSVN.pn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9118" y="3129200"/>
                  <a:ext cx="1072343" cy="1072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http://kinlane-productions.s3.amazonaws.com/google-project-hosting/google-project-hosting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4792" y="4074743"/>
                  <a:ext cx="777524" cy="777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6" name="CuadroTexto 45"/>
              <p:cNvSpPr txBox="1"/>
              <p:nvPr/>
            </p:nvSpPr>
            <p:spPr>
              <a:xfrm>
                <a:off x="4587991" y="4820684"/>
                <a:ext cx="1880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400" dirty="0" smtClean="0"/>
                  <a:t>Google </a:t>
                </a:r>
                <a:r>
                  <a:rPr lang="es-ES" sz="1400" dirty="0" err="1" smtClean="0"/>
                  <a:t>Code</a:t>
                </a:r>
                <a:endParaRPr lang="es-ES" sz="1400" dirty="0"/>
              </a:p>
            </p:txBody>
          </p:sp>
        </p:grp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1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56436" y="1895451"/>
              <a:ext cx="921720" cy="77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0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857532" y="2921120"/>
            <a:ext cx="2590902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AR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DEMO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52352" y="2979948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DEMO</a:t>
            </a:r>
            <a:endParaRPr lang="es-E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11484" r="23638" b="9072"/>
          <a:stretch/>
        </p:blipFill>
        <p:spPr>
          <a:xfrm>
            <a:off x="2334691" y="1758079"/>
            <a:ext cx="4258717" cy="35823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01" y="1968500"/>
            <a:ext cx="375840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016000" y="2925767"/>
            <a:ext cx="3436255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SIGUE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016000" y="3965149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016000" y="2812351"/>
            <a:ext cx="7200900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513033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448093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16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7300" y="157644"/>
            <a:ext cx="3683000" cy="611613"/>
          </a:xfrm>
        </p:spPr>
        <p:txBody>
          <a:bodyPr/>
          <a:lstStyle/>
          <a:p>
            <a:r>
              <a:rPr lang="es-AR" dirty="0" smtClean="0">
                <a:ea typeface="Open Sans" panose="020B0606030504020204" pitchFamily="34" charset="0"/>
                <a:cs typeface="Open Sans" panose="020B0606030504020204" pitchFamily="34" charset="0"/>
              </a:rPr>
              <a:t>¿CÓMO SEGUIMOS?</a:t>
            </a:r>
            <a:endParaRPr lang="es-E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AutoShape 8" descr="Resultado de imagen para facebook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Rectángulo 10"/>
          <p:cNvSpPr/>
          <p:nvPr/>
        </p:nvSpPr>
        <p:spPr>
          <a:xfrm>
            <a:off x="1765300" y="1409699"/>
            <a:ext cx="3094117" cy="923330"/>
          </a:xfrm>
          <a:prstGeom prst="rect">
            <a:avLst/>
          </a:prstGeom>
          <a:noFill/>
          <a:effectLst>
            <a:outerShdw blurRad="50800" dist="38100" dir="5400000" algn="t" rotWithShape="0">
              <a:srgbClr val="FF3F3F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s-ES" sz="5400" b="1" dirty="0" smtClean="0">
                <a:solidFill>
                  <a:srgbClr val="FF0000"/>
                </a:solidFill>
              </a:rPr>
              <a:t>$180.000</a:t>
            </a:r>
            <a:endParaRPr lang="es-ES" sz="5400" b="1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781550" y="1791770"/>
            <a:ext cx="2750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pc="140" dirty="0" smtClean="0"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COSTO APROXIMADO DESARROLLO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75666"/>
              </p:ext>
            </p:extLst>
          </p:nvPr>
        </p:nvGraphicFramePr>
        <p:xfrm>
          <a:off x="600073" y="2828329"/>
          <a:ext cx="3209926" cy="341604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04963"/>
                <a:gridCol w="1604963"/>
              </a:tblGrid>
              <a:tr h="16635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SUBSCRIPCIÓN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2800" b="0" spc="0" dirty="0" smtClean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$ MENSUAL</a:t>
                      </a:r>
                      <a:endParaRPr lang="es-ES" sz="2800" b="0" spc="0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B w="9525" cap="rnd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Gratuito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</a:t>
                      </a: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Silver</a:t>
                      </a:r>
                      <a:endParaRPr lang="es-ES" sz="1800" b="0" spc="0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$ 249</a:t>
                      </a:r>
                      <a:endParaRPr lang="es-ES" sz="3200" spc="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solidFill>
                            <a:srgbClr val="FFDB0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Gold</a:t>
                      </a: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$ 499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90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1800" b="0" spc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Torneo </a:t>
                      </a:r>
                      <a:r>
                        <a:rPr lang="es-ES" sz="1800" b="0" spc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Platinium</a:t>
                      </a:r>
                      <a:endParaRPr lang="es-ES" sz="1800" b="0" spc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7625" marR="47625" marT="66675" marB="66675" anchor="ctr">
                    <a:lnL w="9525" cap="rnd" cmpd="sng" algn="ctr">
                      <a:noFill/>
                      <a:prstDash val="soli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s-ES" sz="3200" spc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Open Sans" panose="020B0606030504020204" pitchFamily="34" charset="0"/>
                        </a:rPr>
                        <a:t>$ 999</a:t>
                      </a:r>
                    </a:p>
                  </a:txBody>
                  <a:tcPr marL="47625" marR="47625" marT="66675" marB="66675" anchor="ctr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298763"/>
              </p:ext>
            </p:extLst>
          </p:nvPr>
        </p:nvGraphicFramePr>
        <p:xfrm>
          <a:off x="3860800" y="2817813"/>
          <a:ext cx="5003801" cy="332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5494"/>
                <a:gridCol w="799046"/>
                <a:gridCol w="795494"/>
                <a:gridCol w="852315"/>
                <a:gridCol w="880726"/>
                <a:gridCol w="880726"/>
              </a:tblGrid>
              <a:tr h="601662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4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6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8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10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800" u="none" strike="noStrike" dirty="0">
                          <a:solidFill>
                            <a:schemeClr val="tx1"/>
                          </a:solidFill>
                          <a:effectLst/>
                          <a:latin typeface="League Gothic" panose="00000500000000000000" pitchFamily="50" charset="0"/>
                        </a:rPr>
                        <a:t>Mes 12</a:t>
                      </a:r>
                      <a:endParaRPr lang="es-AR" sz="2800" b="0" i="0" u="none" strike="noStrike" dirty="0">
                        <a:solidFill>
                          <a:schemeClr val="tx1"/>
                        </a:solidFill>
                        <a:effectLst/>
                        <a:latin typeface="League Gothic" panose="00000500000000000000" pitchFamily="50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28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2950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AR" sz="24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s-AR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1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SPOT PUBLICITARIO</a:t>
            </a:r>
            <a:endParaRPr lang="es-ES" dirty="0"/>
          </a:p>
        </p:txBody>
      </p:sp>
      <p:pic>
        <p:nvPicPr>
          <p:cNvPr id="4" name="_Render_HD_1280x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89" y="11043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3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725227" y="4107353"/>
            <a:ext cx="3835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</a:rPr>
              <a:t>Preguntas</a:t>
            </a:r>
            <a:r>
              <a:rPr lang="es-AR" sz="44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4400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eft Bracket"/>
          <p:cNvSpPr txBox="1"/>
          <p:nvPr/>
        </p:nvSpPr>
        <p:spPr>
          <a:xfrm>
            <a:off x="414103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</a:p>
        </p:txBody>
      </p:sp>
      <p:sp>
        <p:nvSpPr>
          <p:cNvPr id="8" name="Right Bracket"/>
          <p:cNvSpPr txBox="1"/>
          <p:nvPr/>
        </p:nvSpPr>
        <p:spPr>
          <a:xfrm>
            <a:off x="4543885" y="3890627"/>
            <a:ext cx="455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248229" y="156033"/>
            <a:ext cx="6139542" cy="813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Fin</a:t>
            </a:r>
          </a:p>
        </p:txBody>
      </p:sp>
      <p:sp>
        <p:nvSpPr>
          <p:cNvPr id="9" name="AutoShape 1"/>
          <p:cNvSpPr>
            <a:spLocks/>
          </p:cNvSpPr>
          <p:nvPr/>
        </p:nvSpPr>
        <p:spPr bwMode="auto">
          <a:xfrm>
            <a:off x="3048433" y="2647950"/>
            <a:ext cx="3188608" cy="12131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FIN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4.81481E-6 L -0.20052 0.0090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4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65 0.00185 L 0.18316 0.01087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4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50"/>
                            </p:stCondLst>
                            <p:childTnLst>
                              <p:par>
                                <p:cTn id="2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7" grpId="2"/>
      <p:bldP spid="8" grpId="0"/>
      <p:bldP spid="8" grpId="1"/>
      <p:bldP spid="8" grpId="2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AGENDA</a:t>
            </a:r>
            <a:endParaRPr lang="es-E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368411" y="1779677"/>
            <a:ext cx="209512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1"/>
                </a:solidFill>
              </a:rPr>
              <a:t>QueGolazo!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360808" y="2165699"/>
            <a:ext cx="29978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¿Qué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s? ¿Cómo Funciona?     ¿Por qué?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584955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381111" y="2818102"/>
            <a:ext cx="2976777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Desafíos y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Pilares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452622" y="3233178"/>
            <a:ext cx="3074074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Adaptabilidad, Flexibilidad, Amigabilidad, Robustez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34155" y="2726666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02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360958" y="3843724"/>
            <a:ext cx="3339056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3"/>
                </a:solidFill>
              </a:rPr>
              <a:t>¿Como lo </a:t>
            </a:r>
            <a:r>
              <a:rPr lang="en-US" sz="2800" b="1" dirty="0" err="1" smtClean="0">
                <a:solidFill>
                  <a:schemeClr val="accent3"/>
                </a:solidFill>
              </a:rPr>
              <a:t>hicimos</a:t>
            </a:r>
            <a:r>
              <a:rPr lang="en-US" sz="2800" b="1" dirty="0" smtClean="0">
                <a:solidFill>
                  <a:schemeClr val="accent3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1417721" y="4236702"/>
            <a:ext cx="2395727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Organización, El Proceso, Uso del tiempo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26702" y="375228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03</a:t>
            </a: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5820607" y="1779677"/>
            <a:ext cx="216084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Arquitectura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5846146" y="2179556"/>
            <a:ext cx="2336329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Arquitectura y tecnología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986351" y="1688241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5818938" y="2763194"/>
            <a:ext cx="1048364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dirty="0" smtClean="0">
                <a:solidFill>
                  <a:schemeClr val="accent5"/>
                </a:solidFill>
              </a:rPr>
              <a:t>Demo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</a:endParaRPr>
          </a:p>
        </p:txBody>
      </p:sp>
      <p:sp>
        <p:nvSpPr>
          <p:cNvPr id="40" name="Text Placeholder 3"/>
          <p:cNvSpPr txBox="1">
            <a:spLocks/>
          </p:cNvSpPr>
          <p:nvPr/>
        </p:nvSpPr>
        <p:spPr>
          <a:xfrm>
            <a:off x="5847701" y="3140468"/>
            <a:ext cx="2223089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Demostración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Producto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4984682" y="2671758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05</a:t>
            </a: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5829969" y="3792866"/>
            <a:ext cx="3258905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smtClean="0">
                <a:solidFill>
                  <a:schemeClr val="accent6"/>
                </a:solidFill>
              </a:rPr>
              <a:t>¿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Cómo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 </a:t>
            </a:r>
            <a:r>
              <a:rPr lang="en-US" sz="2800" b="1" noProof="0" dirty="0" err="1" smtClean="0">
                <a:solidFill>
                  <a:schemeClr val="accent6"/>
                </a:solidFill>
              </a:rPr>
              <a:t>Seguimos</a:t>
            </a:r>
            <a:r>
              <a:rPr lang="en-US" sz="2800" b="1" noProof="0" dirty="0" smtClean="0">
                <a:solidFill>
                  <a:schemeClr val="accent6"/>
                </a:solidFill>
              </a:rPr>
              <a:t>?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867828" y="4198304"/>
            <a:ext cx="2525344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 defTabSz="914400">
              <a:spcBef>
                <a:spcPct val="20000"/>
              </a:spcBef>
              <a:defRPr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Cómo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sigue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QueGolazo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!?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4995713" y="3701430"/>
            <a:ext cx="775853" cy="83099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</a:p>
        </p:txBody>
      </p:sp>
      <p:cxnSp>
        <p:nvCxnSpPr>
          <p:cNvPr id="45" name="Straight Line buttom"/>
          <p:cNvCxnSpPr/>
          <p:nvPr/>
        </p:nvCxnSpPr>
        <p:spPr>
          <a:xfrm>
            <a:off x="701981" y="5847462"/>
            <a:ext cx="7772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79"/>
          <p:cNvGrpSpPr/>
          <p:nvPr/>
        </p:nvGrpSpPr>
        <p:grpSpPr>
          <a:xfrm>
            <a:off x="4217384" y="4868292"/>
            <a:ext cx="667499" cy="667499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0" name="Teardrop 18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189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297212" y="29257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¿QUÉ ES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766431" y="3993246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751917" y="2792409"/>
            <a:ext cx="561181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3778252" y="29845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6713312" y="29026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026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¿QUÉ ES?</a:t>
            </a:r>
            <a:endParaRPr lang="es-ES" dirty="0"/>
          </a:p>
        </p:txBody>
      </p:sp>
      <p:sp>
        <p:nvSpPr>
          <p:cNvPr id="101" name="AutoShape 1"/>
          <p:cNvSpPr>
            <a:spLocks/>
          </p:cNvSpPr>
          <p:nvPr/>
        </p:nvSpPr>
        <p:spPr bwMode="auto">
          <a:xfrm>
            <a:off x="2760429" y="1293129"/>
            <a:ext cx="23957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2" name="AutoShape 1"/>
          <p:cNvSpPr>
            <a:spLocks/>
          </p:cNvSpPr>
          <p:nvPr/>
        </p:nvSpPr>
        <p:spPr bwMode="auto">
          <a:xfrm>
            <a:off x="5338529" y="1293129"/>
            <a:ext cx="1151167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48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ES UN</a:t>
            </a:r>
            <a:endParaRPr lang="es-ES" sz="7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03" name="AutoShape 1"/>
          <p:cNvSpPr>
            <a:spLocks/>
          </p:cNvSpPr>
          <p:nvPr/>
        </p:nvSpPr>
        <p:spPr bwMode="auto">
          <a:xfrm>
            <a:off x="1460496" y="2074539"/>
            <a:ext cx="6680200" cy="6079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just"/>
            <a:r>
              <a:rPr lang="es-AR" sz="4000" dirty="0" smtClean="0">
                <a:solidFill>
                  <a:srgbClr val="DCDEE0"/>
                </a:solidFill>
                <a:latin typeface="League Gothic" panose="00000500000000000000" pitchFamily="50" charset="0"/>
                <a:ea typeface="Roboto" panose="02000000000000000000" pitchFamily="2" charset="0"/>
              </a:rPr>
              <a:t>SISTEMA DE GESTIÓN DE TORNEOS DE FÚTBOL</a:t>
            </a:r>
            <a:endParaRPr lang="es-AR" sz="4000" dirty="0">
              <a:solidFill>
                <a:srgbClr val="DCDEE0"/>
              </a:solidFill>
              <a:latin typeface="League Gothic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714086" y="2862938"/>
            <a:ext cx="5760772" cy="3511565"/>
            <a:chOff x="306199" y="1397137"/>
            <a:chExt cx="7819352" cy="4766404"/>
          </a:xfrm>
        </p:grpSpPr>
        <p:grpSp>
          <p:nvGrpSpPr>
            <p:cNvPr id="215" name="Grupo 214"/>
            <p:cNvGrpSpPr/>
            <p:nvPr/>
          </p:nvGrpSpPr>
          <p:grpSpPr>
            <a:xfrm>
              <a:off x="2976020" y="2668251"/>
              <a:ext cx="2460251" cy="1036594"/>
              <a:chOff x="3187035" y="2816634"/>
              <a:chExt cx="2460251" cy="1036594"/>
            </a:xfrm>
          </p:grpSpPr>
          <p:sp>
            <p:nvSpPr>
              <p:cNvPr id="216" name="Rectángulo 215"/>
              <p:cNvSpPr/>
              <p:nvPr/>
            </p:nvSpPr>
            <p:spPr>
              <a:xfrm>
                <a:off x="3187035" y="2816634"/>
                <a:ext cx="2374081" cy="103659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17" name="Grupo 216"/>
              <p:cNvGrpSpPr/>
              <p:nvPr/>
            </p:nvGrpSpPr>
            <p:grpSpPr>
              <a:xfrm>
                <a:off x="3273205" y="2840641"/>
                <a:ext cx="2374081" cy="1002621"/>
                <a:chOff x="2991961" y="5470972"/>
                <a:chExt cx="2374081" cy="1002621"/>
              </a:xfrm>
              <a:noFill/>
            </p:grpSpPr>
            <p:sp>
              <p:nvSpPr>
                <p:cNvPr id="218" name="CuadroTexto 217"/>
                <p:cNvSpPr txBox="1"/>
                <p:nvPr/>
              </p:nvSpPr>
              <p:spPr>
                <a:xfrm>
                  <a:off x="2991961" y="5470972"/>
                  <a:ext cx="2374081" cy="10026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 smtClean="0"/>
                    <a:t>Gestionar </a:t>
                  </a:r>
                </a:p>
                <a:p>
                  <a:r>
                    <a:rPr lang="es-AR" sz="1400" dirty="0" smtClean="0"/>
                    <a:t>Usuarios y seguridad</a:t>
                  </a:r>
                  <a:endParaRPr lang="es-ES" sz="1400" dirty="0"/>
                </a:p>
              </p:txBody>
            </p:sp>
            <p:grpSp>
              <p:nvGrpSpPr>
                <p:cNvPr id="219" name="Grupo 218"/>
                <p:cNvGrpSpPr/>
                <p:nvPr/>
              </p:nvGrpSpPr>
              <p:grpSpPr>
                <a:xfrm>
                  <a:off x="4517826" y="5639758"/>
                  <a:ext cx="670291" cy="642314"/>
                  <a:chOff x="13450410" y="5216049"/>
                  <a:chExt cx="670291" cy="642314"/>
                </a:xfrm>
                <a:grpFill/>
              </p:grpSpPr>
              <p:sp>
                <p:nvSpPr>
                  <p:cNvPr id="220" name="Elipse 219"/>
                  <p:cNvSpPr/>
                  <p:nvPr/>
                </p:nvSpPr>
                <p:spPr>
                  <a:xfrm>
                    <a:off x="13450410" y="5216049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  <p:pic>
                <p:nvPicPr>
                  <p:cNvPr id="221" name="Imagen 22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46338" y="5274851"/>
                    <a:ext cx="493129" cy="493128"/>
                  </a:xfrm>
                  <a:prstGeom prst="rect">
                    <a:avLst/>
                  </a:prstGeom>
                  <a:grpFill/>
                </p:spPr>
              </p:pic>
            </p:grpSp>
          </p:grpSp>
        </p:grpSp>
        <p:grpSp>
          <p:nvGrpSpPr>
            <p:cNvPr id="222" name="Grupo 221"/>
            <p:cNvGrpSpPr/>
            <p:nvPr/>
          </p:nvGrpSpPr>
          <p:grpSpPr>
            <a:xfrm>
              <a:off x="5681143" y="3917552"/>
              <a:ext cx="2408254" cy="1036593"/>
              <a:chOff x="517214" y="1536034"/>
              <a:chExt cx="2408254" cy="1036593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517214" y="1536034"/>
                <a:ext cx="2374081" cy="10365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40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551387" y="1673253"/>
                <a:ext cx="2374081" cy="710189"/>
                <a:chOff x="270143" y="4303584"/>
                <a:chExt cx="2374081" cy="710189"/>
              </a:xfrm>
              <a:noFill/>
            </p:grpSpPr>
            <p:sp>
              <p:nvSpPr>
                <p:cNvPr id="225" name="CuadroTexto 224"/>
                <p:cNvSpPr txBox="1"/>
                <p:nvPr/>
              </p:nvSpPr>
              <p:spPr>
                <a:xfrm>
                  <a:off x="270143" y="4303584"/>
                  <a:ext cx="2374081" cy="710189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1400" dirty="0"/>
                    <a:t>Personalizar Torneo</a:t>
                  </a:r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1848005" y="4359157"/>
                  <a:ext cx="670291" cy="642314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 dirty="0"/>
                </a:p>
              </p:txBody>
            </p:sp>
          </p:grpSp>
        </p:grpSp>
        <p:grpSp>
          <p:nvGrpSpPr>
            <p:cNvPr id="227" name="Grupo 226"/>
            <p:cNvGrpSpPr/>
            <p:nvPr/>
          </p:nvGrpSpPr>
          <p:grpSpPr>
            <a:xfrm>
              <a:off x="2976019" y="1411656"/>
              <a:ext cx="2447992" cy="1036593"/>
              <a:chOff x="2976019" y="1411656"/>
              <a:chExt cx="2447992" cy="1036593"/>
            </a:xfrm>
          </p:grpSpPr>
          <p:grpSp>
            <p:nvGrpSpPr>
              <p:cNvPr id="228" name="Grupo 227"/>
              <p:cNvGrpSpPr/>
              <p:nvPr/>
            </p:nvGrpSpPr>
            <p:grpSpPr>
              <a:xfrm>
                <a:off x="2976019" y="1411656"/>
                <a:ext cx="2447992" cy="1036593"/>
                <a:chOff x="517214" y="1536034"/>
                <a:chExt cx="2447992" cy="1036593"/>
              </a:xfrm>
            </p:grpSpPr>
            <p:sp>
              <p:nvSpPr>
                <p:cNvPr id="230" name="Rectángulo 229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1" name="Grupo 230"/>
                <p:cNvGrpSpPr/>
                <p:nvPr/>
              </p:nvGrpSpPr>
              <p:grpSpPr>
                <a:xfrm>
                  <a:off x="591125" y="1714307"/>
                  <a:ext cx="2374081" cy="710189"/>
                  <a:chOff x="309881" y="4344638"/>
                  <a:chExt cx="2374081" cy="710189"/>
                </a:xfrm>
                <a:noFill/>
              </p:grpSpPr>
              <p:sp>
                <p:nvSpPr>
                  <p:cNvPr id="232" name="CuadroTexto 231"/>
                  <p:cNvSpPr txBox="1"/>
                  <p:nvPr/>
                </p:nvSpPr>
                <p:spPr>
                  <a:xfrm>
                    <a:off x="309881" y="434463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Árbitros</a:t>
                    </a:r>
                    <a:endParaRPr lang="es-ES" sz="1400" dirty="0"/>
                  </a:p>
                </p:txBody>
              </p:sp>
              <p:sp>
                <p:nvSpPr>
                  <p:cNvPr id="233" name="Elipse 232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29" name="Imagen 22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6315" y="1637496"/>
                <a:ext cx="538244" cy="555873"/>
              </a:xfrm>
              <a:prstGeom prst="rect">
                <a:avLst/>
              </a:prstGeom>
            </p:spPr>
          </p:pic>
        </p:grpSp>
        <p:grpSp>
          <p:nvGrpSpPr>
            <p:cNvPr id="234" name="Grupo 233"/>
            <p:cNvGrpSpPr/>
            <p:nvPr/>
          </p:nvGrpSpPr>
          <p:grpSpPr>
            <a:xfrm>
              <a:off x="5649199" y="1397137"/>
              <a:ext cx="2460251" cy="1036593"/>
              <a:chOff x="5649199" y="1397137"/>
              <a:chExt cx="2460251" cy="1036593"/>
            </a:xfrm>
          </p:grpSpPr>
          <p:grpSp>
            <p:nvGrpSpPr>
              <p:cNvPr id="235" name="Grupo 234"/>
              <p:cNvGrpSpPr/>
              <p:nvPr/>
            </p:nvGrpSpPr>
            <p:grpSpPr>
              <a:xfrm>
                <a:off x="5649199" y="1397137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37" name="Rectángulo 236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38" name="Grupo 237"/>
                <p:cNvGrpSpPr/>
                <p:nvPr/>
              </p:nvGrpSpPr>
              <p:grpSpPr>
                <a:xfrm>
                  <a:off x="603384" y="1560039"/>
                  <a:ext cx="2374081" cy="1002621"/>
                  <a:chOff x="322140" y="4190370"/>
                  <a:chExt cx="2374081" cy="1002621"/>
                </a:xfrm>
                <a:noFill/>
              </p:grpSpPr>
              <p:sp>
                <p:nvSpPr>
                  <p:cNvPr id="239" name="CuadroTexto 238"/>
                  <p:cNvSpPr txBox="1"/>
                  <p:nvPr/>
                </p:nvSpPr>
                <p:spPr>
                  <a:xfrm>
                    <a:off x="322140" y="4190370"/>
                    <a:ext cx="2374081" cy="1002621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Portal </a:t>
                    </a:r>
                    <a:r>
                      <a:rPr lang="es-AR" sz="1400" dirty="0" smtClean="0"/>
                      <a:t>de</a:t>
                    </a:r>
                  </a:p>
                  <a:p>
                    <a:r>
                      <a:rPr lang="es-AR" sz="1400" dirty="0" smtClean="0"/>
                      <a:t>Noticias</a:t>
                    </a:r>
                    <a:endParaRPr lang="es-AR" sz="1400" dirty="0"/>
                  </a:p>
                </p:txBody>
              </p:sp>
              <p:sp>
                <p:nvSpPr>
                  <p:cNvPr id="240" name="Elipse 239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36" name="Imagen 2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5950" y="1675086"/>
                <a:ext cx="453027" cy="453027"/>
              </a:xfrm>
              <a:prstGeom prst="rect">
                <a:avLst/>
              </a:prstGeom>
            </p:spPr>
          </p:pic>
        </p:grpSp>
        <p:grpSp>
          <p:nvGrpSpPr>
            <p:cNvPr id="241" name="Grupo 240"/>
            <p:cNvGrpSpPr/>
            <p:nvPr/>
          </p:nvGrpSpPr>
          <p:grpSpPr>
            <a:xfrm>
              <a:off x="306199" y="2656491"/>
              <a:ext cx="2460251" cy="1036593"/>
              <a:chOff x="306199" y="2656491"/>
              <a:chExt cx="2460251" cy="1036593"/>
            </a:xfrm>
          </p:grpSpPr>
          <p:grpSp>
            <p:nvGrpSpPr>
              <p:cNvPr id="242" name="Grupo 241"/>
              <p:cNvGrpSpPr/>
              <p:nvPr/>
            </p:nvGrpSpPr>
            <p:grpSpPr>
              <a:xfrm>
                <a:off x="306199" y="2656491"/>
                <a:ext cx="2460251" cy="1036593"/>
                <a:chOff x="517214" y="1536034"/>
                <a:chExt cx="2460251" cy="1036593"/>
              </a:xfrm>
            </p:grpSpPr>
            <p:sp>
              <p:nvSpPr>
                <p:cNvPr id="244" name="Rectángulo 243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45" name="Grupo 244"/>
                <p:cNvGrpSpPr/>
                <p:nvPr/>
              </p:nvGrpSpPr>
              <p:grpSpPr>
                <a:xfrm>
                  <a:off x="603384" y="1686649"/>
                  <a:ext cx="2374081" cy="710189"/>
                  <a:chOff x="322140" y="4316980"/>
                  <a:chExt cx="2374081" cy="710189"/>
                </a:xfrm>
                <a:noFill/>
              </p:grpSpPr>
              <p:sp>
                <p:nvSpPr>
                  <p:cNvPr id="246" name="CuadroTexto 245"/>
                  <p:cNvSpPr txBox="1"/>
                  <p:nvPr/>
                </p:nvSpPr>
                <p:spPr>
                  <a:xfrm>
                    <a:off x="322140" y="4316980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Ediciones</a:t>
                    </a:r>
                  </a:p>
                </p:txBody>
              </p:sp>
              <p:sp>
                <p:nvSpPr>
                  <p:cNvPr id="247" name="Elipse 246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43" name="Imagen 2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564" y="2923876"/>
                <a:ext cx="493128" cy="493128"/>
              </a:xfrm>
              <a:prstGeom prst="rect">
                <a:avLst/>
              </a:prstGeom>
            </p:spPr>
          </p:pic>
        </p:grpSp>
        <p:grpSp>
          <p:nvGrpSpPr>
            <p:cNvPr id="248" name="Grupo 247"/>
            <p:cNvGrpSpPr/>
            <p:nvPr/>
          </p:nvGrpSpPr>
          <p:grpSpPr>
            <a:xfrm>
              <a:off x="315487" y="1407125"/>
              <a:ext cx="2460250" cy="1036593"/>
              <a:chOff x="315487" y="1407125"/>
              <a:chExt cx="2460250" cy="1036593"/>
            </a:xfrm>
          </p:grpSpPr>
          <p:grpSp>
            <p:nvGrpSpPr>
              <p:cNvPr id="249" name="Grupo 248"/>
              <p:cNvGrpSpPr/>
              <p:nvPr/>
            </p:nvGrpSpPr>
            <p:grpSpPr>
              <a:xfrm>
                <a:off x="315487" y="1407125"/>
                <a:ext cx="2460250" cy="1036593"/>
                <a:chOff x="-2143318" y="255272"/>
                <a:chExt cx="2460250" cy="1036593"/>
              </a:xfrm>
            </p:grpSpPr>
            <p:sp>
              <p:nvSpPr>
                <p:cNvPr id="251" name="Rectángulo 250"/>
                <p:cNvSpPr/>
                <p:nvPr/>
              </p:nvSpPr>
              <p:spPr>
                <a:xfrm>
                  <a:off x="-2143318" y="255272"/>
                  <a:ext cx="2374080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2" name="Grupo 251"/>
                <p:cNvGrpSpPr/>
                <p:nvPr/>
              </p:nvGrpSpPr>
              <p:grpSpPr>
                <a:xfrm>
                  <a:off x="-2057151" y="405888"/>
                  <a:ext cx="2374083" cy="710189"/>
                  <a:chOff x="-2338395" y="3036219"/>
                  <a:chExt cx="2374083" cy="710189"/>
                </a:xfrm>
                <a:noFill/>
              </p:grpSpPr>
              <p:sp>
                <p:nvSpPr>
                  <p:cNvPr id="253" name="CuadroTexto 252"/>
                  <p:cNvSpPr txBox="1"/>
                  <p:nvPr/>
                </p:nvSpPr>
                <p:spPr>
                  <a:xfrm>
                    <a:off x="-2338395" y="3036219"/>
                    <a:ext cx="2374083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Jugadores</a:t>
                    </a:r>
                  </a:p>
                </p:txBody>
              </p:sp>
              <p:sp>
                <p:nvSpPr>
                  <p:cNvPr id="254" name="Elipse 253"/>
                  <p:cNvSpPr/>
                  <p:nvPr/>
                </p:nvSpPr>
                <p:spPr>
                  <a:xfrm>
                    <a:off x="-812524" y="3078394"/>
                    <a:ext cx="670290" cy="642315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0" name="Imagen 24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1913" y="1699448"/>
                <a:ext cx="431054" cy="485533"/>
              </a:xfrm>
              <a:prstGeom prst="rect">
                <a:avLst/>
              </a:prstGeom>
            </p:spPr>
          </p:pic>
        </p:grpSp>
        <p:grpSp>
          <p:nvGrpSpPr>
            <p:cNvPr id="255" name="Grupo 254"/>
            <p:cNvGrpSpPr/>
            <p:nvPr/>
          </p:nvGrpSpPr>
          <p:grpSpPr>
            <a:xfrm>
              <a:off x="5658765" y="2672772"/>
              <a:ext cx="2436337" cy="1036593"/>
              <a:chOff x="5658765" y="2672772"/>
              <a:chExt cx="2436337" cy="1036593"/>
            </a:xfrm>
          </p:grpSpPr>
          <p:grpSp>
            <p:nvGrpSpPr>
              <p:cNvPr id="256" name="Grupo 255"/>
              <p:cNvGrpSpPr/>
              <p:nvPr/>
            </p:nvGrpSpPr>
            <p:grpSpPr>
              <a:xfrm>
                <a:off x="5658765" y="2672772"/>
                <a:ext cx="2436337" cy="1036593"/>
                <a:chOff x="517214" y="1496634"/>
                <a:chExt cx="2436337" cy="1036593"/>
              </a:xfrm>
              <a:noFill/>
            </p:grpSpPr>
            <p:sp>
              <p:nvSpPr>
                <p:cNvPr id="258" name="Rectángulo 257"/>
                <p:cNvSpPr/>
                <p:nvPr/>
              </p:nvSpPr>
              <p:spPr>
                <a:xfrm>
                  <a:off x="517214" y="14966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59" name="Grupo 258"/>
                <p:cNvGrpSpPr/>
                <p:nvPr/>
              </p:nvGrpSpPr>
              <p:grpSpPr>
                <a:xfrm>
                  <a:off x="579470" y="1633291"/>
                  <a:ext cx="2374081" cy="710189"/>
                  <a:chOff x="298226" y="4263622"/>
                  <a:chExt cx="2374081" cy="710189"/>
                </a:xfrm>
                <a:grpFill/>
              </p:grpSpPr>
              <p:sp>
                <p:nvSpPr>
                  <p:cNvPr id="260" name="CuadroTexto 259"/>
                  <p:cNvSpPr txBox="1"/>
                  <p:nvPr/>
                </p:nvSpPr>
                <p:spPr>
                  <a:xfrm>
                    <a:off x="298226" y="4263622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Sanciones</a:t>
                    </a:r>
                  </a:p>
                </p:txBody>
              </p:sp>
              <p:sp>
                <p:nvSpPr>
                  <p:cNvPr id="261" name="Elipse 260"/>
                  <p:cNvSpPr/>
                  <p:nvPr/>
                </p:nvSpPr>
                <p:spPr>
                  <a:xfrm>
                    <a:off x="1848005" y="4319755"/>
                    <a:ext cx="670291" cy="64231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57" name="Imagen 25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6622" y="2985351"/>
                <a:ext cx="438235" cy="438235"/>
              </a:xfrm>
              <a:prstGeom prst="rect">
                <a:avLst/>
              </a:prstGeom>
            </p:spPr>
          </p:pic>
        </p:grpSp>
        <p:grpSp>
          <p:nvGrpSpPr>
            <p:cNvPr id="262" name="Grupo 261"/>
            <p:cNvGrpSpPr/>
            <p:nvPr/>
          </p:nvGrpSpPr>
          <p:grpSpPr>
            <a:xfrm>
              <a:off x="306199" y="3869735"/>
              <a:ext cx="2423984" cy="1036593"/>
              <a:chOff x="306199" y="3869735"/>
              <a:chExt cx="2423984" cy="1036593"/>
            </a:xfrm>
          </p:grpSpPr>
          <p:grpSp>
            <p:nvGrpSpPr>
              <p:cNvPr id="263" name="Grupo 262"/>
              <p:cNvGrpSpPr/>
              <p:nvPr/>
            </p:nvGrpSpPr>
            <p:grpSpPr>
              <a:xfrm>
                <a:off x="306199" y="3869735"/>
                <a:ext cx="2423984" cy="1036593"/>
                <a:chOff x="517214" y="1536034"/>
                <a:chExt cx="2423984" cy="1036593"/>
              </a:xfrm>
            </p:grpSpPr>
            <p:sp>
              <p:nvSpPr>
                <p:cNvPr id="265" name="Rectángulo 264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66" name="Grupo 265"/>
                <p:cNvGrpSpPr/>
                <p:nvPr/>
              </p:nvGrpSpPr>
              <p:grpSpPr>
                <a:xfrm>
                  <a:off x="567117" y="1697800"/>
                  <a:ext cx="2374081" cy="710190"/>
                  <a:chOff x="285873" y="4328131"/>
                  <a:chExt cx="2374081" cy="710190"/>
                </a:xfrm>
                <a:noFill/>
              </p:grpSpPr>
              <p:sp>
                <p:nvSpPr>
                  <p:cNvPr id="267" name="CuadroTexto 266"/>
                  <p:cNvSpPr txBox="1"/>
                  <p:nvPr/>
                </p:nvSpPr>
                <p:spPr>
                  <a:xfrm>
                    <a:off x="285873" y="4328131"/>
                    <a:ext cx="2374081" cy="71019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Equipos</a:t>
                    </a:r>
                  </a:p>
                </p:txBody>
              </p:sp>
              <p:sp>
                <p:nvSpPr>
                  <p:cNvPr id="268" name="Elipse 267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64" name="Imagen 26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1516" y="4118309"/>
                <a:ext cx="505775" cy="505775"/>
              </a:xfrm>
              <a:prstGeom prst="rect">
                <a:avLst/>
              </a:prstGeom>
            </p:spPr>
          </p:pic>
        </p:grpSp>
        <p:grpSp>
          <p:nvGrpSpPr>
            <p:cNvPr id="269" name="Grupo 268"/>
            <p:cNvGrpSpPr/>
            <p:nvPr/>
          </p:nvGrpSpPr>
          <p:grpSpPr>
            <a:xfrm>
              <a:off x="2996668" y="3909805"/>
              <a:ext cx="2428958" cy="1036593"/>
              <a:chOff x="2996668" y="3909805"/>
              <a:chExt cx="2428958" cy="1036593"/>
            </a:xfrm>
          </p:grpSpPr>
          <p:grpSp>
            <p:nvGrpSpPr>
              <p:cNvPr id="270" name="Grupo 269"/>
              <p:cNvGrpSpPr/>
              <p:nvPr/>
            </p:nvGrpSpPr>
            <p:grpSpPr>
              <a:xfrm>
                <a:off x="2996668" y="3909805"/>
                <a:ext cx="2428958" cy="1036593"/>
                <a:chOff x="517214" y="1536034"/>
                <a:chExt cx="2428958" cy="1036593"/>
              </a:xfrm>
            </p:grpSpPr>
            <p:sp>
              <p:nvSpPr>
                <p:cNvPr id="272" name="Rectángulo 27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73" name="Grupo 272"/>
                <p:cNvGrpSpPr/>
                <p:nvPr/>
              </p:nvGrpSpPr>
              <p:grpSpPr>
                <a:xfrm>
                  <a:off x="572091" y="1699206"/>
                  <a:ext cx="2374081" cy="710189"/>
                  <a:chOff x="290847" y="4329537"/>
                  <a:chExt cx="2374081" cy="710189"/>
                </a:xfrm>
                <a:noFill/>
              </p:grpSpPr>
              <p:sp>
                <p:nvSpPr>
                  <p:cNvPr id="274" name="CuadroTexto 273"/>
                  <p:cNvSpPr txBox="1"/>
                  <p:nvPr/>
                </p:nvSpPr>
                <p:spPr>
                  <a:xfrm>
                    <a:off x="290847" y="4329537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Complejos</a:t>
                    </a:r>
                  </a:p>
                </p:txBody>
              </p:sp>
              <p:sp>
                <p:nvSpPr>
                  <p:cNvPr id="275" name="Elipse 27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71" name="Imagen 27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9648" y="4158584"/>
                <a:ext cx="495789" cy="495789"/>
              </a:xfrm>
              <a:prstGeom prst="rect">
                <a:avLst/>
              </a:prstGeom>
            </p:spPr>
          </p:pic>
        </p:grpSp>
        <p:pic>
          <p:nvPicPr>
            <p:cNvPr id="276" name="Picture 2" descr="Website design symb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6622" y="4225913"/>
              <a:ext cx="395681" cy="395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7" name="Grupo 276"/>
            <p:cNvGrpSpPr/>
            <p:nvPr/>
          </p:nvGrpSpPr>
          <p:grpSpPr>
            <a:xfrm>
              <a:off x="306199" y="5114946"/>
              <a:ext cx="2416894" cy="1036593"/>
              <a:chOff x="306199" y="5114946"/>
              <a:chExt cx="2416894" cy="1036593"/>
            </a:xfrm>
          </p:grpSpPr>
          <p:grpSp>
            <p:nvGrpSpPr>
              <p:cNvPr id="278" name="Grupo 277"/>
              <p:cNvGrpSpPr/>
              <p:nvPr/>
            </p:nvGrpSpPr>
            <p:grpSpPr>
              <a:xfrm>
                <a:off x="306199" y="5114946"/>
                <a:ext cx="2416894" cy="1036593"/>
                <a:chOff x="517214" y="1536034"/>
                <a:chExt cx="2416894" cy="1036593"/>
              </a:xfrm>
            </p:grpSpPr>
            <p:sp>
              <p:nvSpPr>
                <p:cNvPr id="292" name="Rectángulo 291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293" name="Grupo 292"/>
                <p:cNvGrpSpPr/>
                <p:nvPr/>
              </p:nvGrpSpPr>
              <p:grpSpPr>
                <a:xfrm>
                  <a:off x="560027" y="1728826"/>
                  <a:ext cx="2374081" cy="711356"/>
                  <a:chOff x="278783" y="4359157"/>
                  <a:chExt cx="2374081" cy="711356"/>
                </a:xfrm>
                <a:noFill/>
              </p:grpSpPr>
              <p:sp>
                <p:nvSpPr>
                  <p:cNvPr id="294" name="CuadroTexto 293"/>
                  <p:cNvSpPr txBox="1"/>
                  <p:nvPr/>
                </p:nvSpPr>
                <p:spPr>
                  <a:xfrm>
                    <a:off x="278783" y="4360324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Configurar </a:t>
                    </a:r>
                  </a:p>
                  <a:p>
                    <a:r>
                      <a:rPr lang="es-AR" sz="1400" dirty="0" err="1"/>
                      <a:t>Fixture</a:t>
                    </a:r>
                    <a:endParaRPr lang="es-AR" sz="1400" dirty="0"/>
                  </a:p>
                </p:txBody>
              </p:sp>
              <p:sp>
                <p:nvSpPr>
                  <p:cNvPr id="295" name="Elipse 294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grpSp>
            <p:nvGrpSpPr>
              <p:cNvPr id="279" name="Grupo 278"/>
              <p:cNvGrpSpPr/>
              <p:nvPr/>
            </p:nvGrpSpPr>
            <p:grpSpPr>
              <a:xfrm>
                <a:off x="2035509" y="5421609"/>
                <a:ext cx="440371" cy="369569"/>
                <a:chOff x="7067550" y="3630372"/>
                <a:chExt cx="521309" cy="437494"/>
              </a:xfrm>
            </p:grpSpPr>
            <p:grpSp>
              <p:nvGrpSpPr>
                <p:cNvPr id="280" name="Grupo 279"/>
                <p:cNvGrpSpPr/>
                <p:nvPr/>
              </p:nvGrpSpPr>
              <p:grpSpPr>
                <a:xfrm>
                  <a:off x="7067550" y="3630372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7" name="Rectángulo 286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Rectángulo 287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9" name="Rectángulo 288"/>
                  <p:cNvSpPr/>
                  <p:nvPr/>
                </p:nvSpPr>
                <p:spPr>
                  <a:xfrm>
                    <a:off x="1888872" y="3586099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90" name="Conector angular 289"/>
                  <p:cNvCxnSpPr>
                    <a:stCxn id="287" idx="3"/>
                    <a:endCxn id="289" idx="1"/>
                  </p:cNvCxnSpPr>
                  <p:nvPr/>
                </p:nvCxnSpPr>
                <p:spPr>
                  <a:xfrm>
                    <a:off x="1723867" y="3560279"/>
                    <a:ext cx="165005" cy="95560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Conector angular 290"/>
                  <p:cNvCxnSpPr>
                    <a:stCxn id="288" idx="3"/>
                    <a:endCxn id="289" idx="1"/>
                  </p:cNvCxnSpPr>
                  <p:nvPr/>
                </p:nvCxnSpPr>
                <p:spPr>
                  <a:xfrm flipV="1">
                    <a:off x="1723867" y="3655840"/>
                    <a:ext cx="165005" cy="88898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1" name="Grupo 280"/>
                <p:cNvGrpSpPr/>
                <p:nvPr/>
              </p:nvGrpSpPr>
              <p:grpSpPr>
                <a:xfrm>
                  <a:off x="7067550" y="3880249"/>
                  <a:ext cx="521309" cy="187617"/>
                  <a:chOff x="1371600" y="3501894"/>
                  <a:chExt cx="821283" cy="295576"/>
                </a:xfrm>
              </p:grpSpPr>
              <p:sp>
                <p:nvSpPr>
                  <p:cNvPr id="282" name="Rectángulo 281"/>
                  <p:cNvSpPr/>
                  <p:nvPr/>
                </p:nvSpPr>
                <p:spPr>
                  <a:xfrm>
                    <a:off x="1371600" y="3501894"/>
                    <a:ext cx="352267" cy="116769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3" name="Rectángulo 282"/>
                  <p:cNvSpPr/>
                  <p:nvPr/>
                </p:nvSpPr>
                <p:spPr>
                  <a:xfrm>
                    <a:off x="1371600" y="3692003"/>
                    <a:ext cx="352267" cy="105467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4" name="Rectángulo 283"/>
                  <p:cNvSpPr/>
                  <p:nvPr/>
                </p:nvSpPr>
                <p:spPr>
                  <a:xfrm>
                    <a:off x="1888872" y="3588530"/>
                    <a:ext cx="304011" cy="139482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285" name="Conector angular 284"/>
                  <p:cNvCxnSpPr>
                    <a:stCxn id="282" idx="3"/>
                    <a:endCxn id="284" idx="1"/>
                  </p:cNvCxnSpPr>
                  <p:nvPr/>
                </p:nvCxnSpPr>
                <p:spPr>
                  <a:xfrm>
                    <a:off x="1723867" y="3560279"/>
                    <a:ext cx="165005" cy="97991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Conector angular 285"/>
                  <p:cNvCxnSpPr>
                    <a:stCxn id="283" idx="3"/>
                    <a:endCxn id="284" idx="1"/>
                  </p:cNvCxnSpPr>
                  <p:nvPr/>
                </p:nvCxnSpPr>
                <p:spPr>
                  <a:xfrm flipV="1">
                    <a:off x="1723867" y="3658270"/>
                    <a:ext cx="165005" cy="86467"/>
                  </a:xfrm>
                  <a:prstGeom prst="bentConnector3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6" name="Grupo 295"/>
            <p:cNvGrpSpPr/>
            <p:nvPr/>
          </p:nvGrpSpPr>
          <p:grpSpPr>
            <a:xfrm>
              <a:off x="2976019" y="5113408"/>
              <a:ext cx="2445164" cy="1036593"/>
              <a:chOff x="2976019" y="5113408"/>
              <a:chExt cx="2445164" cy="1036593"/>
            </a:xfrm>
          </p:grpSpPr>
          <p:grpSp>
            <p:nvGrpSpPr>
              <p:cNvPr id="297" name="Grupo 296"/>
              <p:cNvGrpSpPr/>
              <p:nvPr/>
            </p:nvGrpSpPr>
            <p:grpSpPr>
              <a:xfrm>
                <a:off x="2976019" y="5113408"/>
                <a:ext cx="2445164" cy="1036593"/>
                <a:chOff x="517214" y="1536034"/>
                <a:chExt cx="2445164" cy="1036593"/>
              </a:xfrm>
            </p:grpSpPr>
            <p:sp>
              <p:nvSpPr>
                <p:cNvPr id="299" name="Rectángulo 298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0" name="Grupo 299"/>
                <p:cNvGrpSpPr/>
                <p:nvPr/>
              </p:nvGrpSpPr>
              <p:grpSpPr>
                <a:xfrm>
                  <a:off x="588297" y="1691867"/>
                  <a:ext cx="2374081" cy="710189"/>
                  <a:chOff x="307053" y="4322198"/>
                  <a:chExt cx="2374081" cy="710189"/>
                </a:xfrm>
                <a:noFill/>
              </p:grpSpPr>
              <p:sp>
                <p:nvSpPr>
                  <p:cNvPr id="301" name="CuadroTexto 300"/>
                  <p:cNvSpPr txBox="1"/>
                  <p:nvPr/>
                </p:nvSpPr>
                <p:spPr>
                  <a:xfrm>
                    <a:off x="307053" y="4322198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Partidos</a:t>
                    </a:r>
                  </a:p>
                </p:txBody>
              </p:sp>
              <p:sp>
                <p:nvSpPr>
                  <p:cNvPr id="302" name="Elipse 301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298" name="Imagen 29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8974" y="5381317"/>
                <a:ext cx="495789" cy="495789"/>
              </a:xfrm>
              <a:prstGeom prst="rect">
                <a:avLst/>
              </a:prstGeom>
            </p:spPr>
          </p:pic>
        </p:grpSp>
        <p:grpSp>
          <p:nvGrpSpPr>
            <p:cNvPr id="303" name="Grupo 302"/>
            <p:cNvGrpSpPr/>
            <p:nvPr/>
          </p:nvGrpSpPr>
          <p:grpSpPr>
            <a:xfrm>
              <a:off x="5692283" y="5126948"/>
              <a:ext cx="2433268" cy="1036593"/>
              <a:chOff x="5692283" y="5126948"/>
              <a:chExt cx="2433268" cy="1036593"/>
            </a:xfrm>
          </p:grpSpPr>
          <p:grpSp>
            <p:nvGrpSpPr>
              <p:cNvPr id="304" name="Grupo 303"/>
              <p:cNvGrpSpPr/>
              <p:nvPr/>
            </p:nvGrpSpPr>
            <p:grpSpPr>
              <a:xfrm>
                <a:off x="5692283" y="5126948"/>
                <a:ext cx="2433268" cy="1036593"/>
                <a:chOff x="517214" y="1536034"/>
                <a:chExt cx="2433268" cy="1036593"/>
              </a:xfrm>
            </p:grpSpPr>
            <p:sp>
              <p:nvSpPr>
                <p:cNvPr id="306" name="Rectángulo 305"/>
                <p:cNvSpPr/>
                <p:nvPr/>
              </p:nvSpPr>
              <p:spPr>
                <a:xfrm>
                  <a:off x="517214" y="1536034"/>
                  <a:ext cx="2374081" cy="1036593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400"/>
                </a:p>
              </p:txBody>
            </p:sp>
            <p:grpSp>
              <p:nvGrpSpPr>
                <p:cNvPr id="307" name="Grupo 306"/>
                <p:cNvGrpSpPr/>
                <p:nvPr/>
              </p:nvGrpSpPr>
              <p:grpSpPr>
                <a:xfrm>
                  <a:off x="576401" y="1670090"/>
                  <a:ext cx="2374081" cy="710189"/>
                  <a:chOff x="295157" y="4300421"/>
                  <a:chExt cx="2374081" cy="710189"/>
                </a:xfrm>
                <a:noFill/>
              </p:grpSpPr>
              <p:sp>
                <p:nvSpPr>
                  <p:cNvPr id="308" name="CuadroTexto 307"/>
                  <p:cNvSpPr txBox="1"/>
                  <p:nvPr/>
                </p:nvSpPr>
                <p:spPr>
                  <a:xfrm>
                    <a:off x="295157" y="4300421"/>
                    <a:ext cx="2374081" cy="71018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1400" dirty="0"/>
                      <a:t>Administrar </a:t>
                    </a:r>
                  </a:p>
                  <a:p>
                    <a:r>
                      <a:rPr lang="es-AR" sz="1400" dirty="0"/>
                      <a:t>Torneos</a:t>
                    </a:r>
                  </a:p>
                </p:txBody>
              </p:sp>
              <p:sp>
                <p:nvSpPr>
                  <p:cNvPr id="309" name="Elipse 308"/>
                  <p:cNvSpPr/>
                  <p:nvPr/>
                </p:nvSpPr>
                <p:spPr>
                  <a:xfrm>
                    <a:off x="1848005" y="4359157"/>
                    <a:ext cx="670291" cy="642314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400" dirty="0"/>
                  </a:p>
                </p:txBody>
              </p:sp>
            </p:grpSp>
          </p:grpSp>
          <p:pic>
            <p:nvPicPr>
              <p:cNvPr id="305" name="Imagen 30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8800" y="5406176"/>
                <a:ext cx="487228" cy="4931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337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580964" y="2887667"/>
            <a:ext cx="4397829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¿CÓMO FUNCIONA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556249" y="3889832"/>
            <a:ext cx="8244114" cy="78783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556249" y="2730377"/>
            <a:ext cx="8244113" cy="59617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5113958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8049018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57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grpSp>
        <p:nvGrpSpPr>
          <p:cNvPr id="1024" name="Grupo 1023"/>
          <p:cNvGrpSpPr/>
          <p:nvPr/>
        </p:nvGrpSpPr>
        <p:grpSpPr>
          <a:xfrm>
            <a:off x="2132338" y="3483226"/>
            <a:ext cx="869408" cy="869407"/>
            <a:chOff x="1599441" y="3476757"/>
            <a:chExt cx="869408" cy="869407"/>
          </a:xfrm>
        </p:grpSpPr>
        <p:sp>
          <p:nvSpPr>
            <p:cNvPr id="7" name="Shape 761"/>
            <p:cNvSpPr/>
            <p:nvPr/>
          </p:nvSpPr>
          <p:spPr>
            <a:xfrm>
              <a:off x="1599441" y="3476757"/>
              <a:ext cx="869408" cy="869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solidFill>
                <a:schemeClr val="accent1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537" y="3535402"/>
              <a:ext cx="793138" cy="742863"/>
            </a:xfrm>
            <a:prstGeom prst="rect">
              <a:avLst/>
            </a:prstGeom>
          </p:spPr>
        </p:pic>
      </p:grpSp>
      <p:grpSp>
        <p:nvGrpSpPr>
          <p:cNvPr id="23" name="Grupo 22"/>
          <p:cNvGrpSpPr/>
          <p:nvPr/>
        </p:nvGrpSpPr>
        <p:grpSpPr>
          <a:xfrm>
            <a:off x="5407989" y="1876888"/>
            <a:ext cx="1283347" cy="797638"/>
            <a:chOff x="2467033" y="2154474"/>
            <a:chExt cx="3233550" cy="2009746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2467033" y="2154474"/>
              <a:ext cx="3233550" cy="2009746"/>
              <a:chOff x="376" y="1148"/>
              <a:chExt cx="2053" cy="1276"/>
            </a:xfrm>
          </p:grpSpPr>
          <p:sp>
            <p:nvSpPr>
              <p:cNvPr id="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rgbClr val="70707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441" y="2272602"/>
              <a:ext cx="2230624" cy="1310708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8057072" y="1633252"/>
            <a:ext cx="355771" cy="340921"/>
            <a:chOff x="7952503" y="4603044"/>
            <a:chExt cx="442289" cy="423828"/>
          </a:xfrm>
        </p:grpSpPr>
        <p:sp>
          <p:nvSpPr>
            <p:cNvPr id="125" name="Elipse 124"/>
            <p:cNvSpPr/>
            <p:nvPr/>
          </p:nvSpPr>
          <p:spPr>
            <a:xfrm>
              <a:off x="7952503" y="460304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75" name="Grupo 74"/>
            <p:cNvGrpSpPr/>
            <p:nvPr/>
          </p:nvGrpSpPr>
          <p:grpSpPr>
            <a:xfrm>
              <a:off x="8049067" y="4700588"/>
              <a:ext cx="262685" cy="220451"/>
              <a:chOff x="7067550" y="3630372"/>
              <a:chExt cx="521309" cy="437494"/>
            </a:xfrm>
            <a:solidFill>
              <a:schemeClr val="tx1"/>
            </a:solidFill>
          </p:grpSpPr>
          <p:grpSp>
            <p:nvGrpSpPr>
              <p:cNvPr id="76" name="Grupo 75"/>
              <p:cNvGrpSpPr/>
              <p:nvPr/>
            </p:nvGrpSpPr>
            <p:grpSpPr>
              <a:xfrm>
                <a:off x="7067550" y="3630372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83" name="Rectángulo 82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Rectángulo 83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Rectángulo 84"/>
                <p:cNvSpPr/>
                <p:nvPr/>
              </p:nvSpPr>
              <p:spPr>
                <a:xfrm>
                  <a:off x="1888872" y="3586099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6" name="Conector angular 85"/>
                <p:cNvCxnSpPr>
                  <a:stCxn id="83" idx="3"/>
                  <a:endCxn id="85" idx="1"/>
                </p:cNvCxnSpPr>
                <p:nvPr/>
              </p:nvCxnSpPr>
              <p:spPr>
                <a:xfrm>
                  <a:off x="1723867" y="3560279"/>
                  <a:ext cx="165005" cy="95560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Conector angular 86"/>
                <p:cNvCxnSpPr>
                  <a:stCxn id="84" idx="3"/>
                  <a:endCxn id="85" idx="1"/>
                </p:cNvCxnSpPr>
                <p:nvPr/>
              </p:nvCxnSpPr>
              <p:spPr>
                <a:xfrm flipV="1">
                  <a:off x="1723867" y="3655840"/>
                  <a:ext cx="165005" cy="88898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upo 76"/>
              <p:cNvGrpSpPr/>
              <p:nvPr/>
            </p:nvGrpSpPr>
            <p:grpSpPr>
              <a:xfrm>
                <a:off x="7067550" y="3880249"/>
                <a:ext cx="521309" cy="187617"/>
                <a:chOff x="1371600" y="3501894"/>
                <a:chExt cx="821283" cy="295576"/>
              </a:xfrm>
              <a:grpFill/>
            </p:grpSpPr>
            <p:sp>
              <p:nvSpPr>
                <p:cNvPr id="78" name="Rectángulo 77"/>
                <p:cNvSpPr/>
                <p:nvPr/>
              </p:nvSpPr>
              <p:spPr>
                <a:xfrm>
                  <a:off x="1371600" y="3501894"/>
                  <a:ext cx="352267" cy="11676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ectángulo 78"/>
                <p:cNvSpPr/>
                <p:nvPr/>
              </p:nvSpPr>
              <p:spPr>
                <a:xfrm>
                  <a:off x="1371600" y="3692003"/>
                  <a:ext cx="352267" cy="105467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Rectángulo 79"/>
                <p:cNvSpPr/>
                <p:nvPr/>
              </p:nvSpPr>
              <p:spPr>
                <a:xfrm>
                  <a:off x="1888872" y="3588530"/>
                  <a:ext cx="304011" cy="13948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Conector angular 80"/>
                <p:cNvCxnSpPr>
                  <a:stCxn id="78" idx="3"/>
                  <a:endCxn id="80" idx="1"/>
                </p:cNvCxnSpPr>
                <p:nvPr/>
              </p:nvCxnSpPr>
              <p:spPr>
                <a:xfrm>
                  <a:off x="1723867" y="3560279"/>
                  <a:ext cx="165005" cy="97991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angular 81"/>
                <p:cNvCxnSpPr>
                  <a:stCxn id="79" idx="3"/>
                  <a:endCxn id="80" idx="1"/>
                </p:cNvCxnSpPr>
                <p:nvPr/>
              </p:nvCxnSpPr>
              <p:spPr>
                <a:xfrm flipV="1">
                  <a:off x="1723867" y="3658270"/>
                  <a:ext cx="165005" cy="86467"/>
                </a:xfrm>
                <a:prstGeom prst="bentConnector3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9" name="Grupo 118"/>
          <p:cNvGrpSpPr/>
          <p:nvPr/>
        </p:nvGrpSpPr>
        <p:grpSpPr>
          <a:xfrm>
            <a:off x="7553811" y="2075438"/>
            <a:ext cx="355771" cy="340921"/>
            <a:chOff x="6404741" y="3297382"/>
            <a:chExt cx="442289" cy="423828"/>
          </a:xfrm>
        </p:grpSpPr>
        <p:sp>
          <p:nvSpPr>
            <p:cNvPr id="117" name="Elipse 116"/>
            <p:cNvSpPr/>
            <p:nvPr/>
          </p:nvSpPr>
          <p:spPr>
            <a:xfrm>
              <a:off x="6404741" y="3297382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3" name="Imagen 9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97" y="3341805"/>
              <a:ext cx="320724" cy="320724"/>
            </a:xfrm>
            <a:prstGeom prst="rect">
              <a:avLst/>
            </a:prstGeom>
          </p:spPr>
        </p:pic>
      </p:grpSp>
      <p:grpSp>
        <p:nvGrpSpPr>
          <p:cNvPr id="118" name="Grupo 117"/>
          <p:cNvGrpSpPr/>
          <p:nvPr/>
        </p:nvGrpSpPr>
        <p:grpSpPr>
          <a:xfrm>
            <a:off x="8071551" y="2074611"/>
            <a:ext cx="355771" cy="343056"/>
            <a:chOff x="4776394" y="4062073"/>
            <a:chExt cx="442289" cy="426482"/>
          </a:xfrm>
        </p:grpSpPr>
        <p:sp>
          <p:nvSpPr>
            <p:cNvPr id="98" name="Elipse 97"/>
            <p:cNvSpPr/>
            <p:nvPr/>
          </p:nvSpPr>
          <p:spPr>
            <a:xfrm>
              <a:off x="4776394" y="406472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5" name="Imagen 94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394" y="4062073"/>
              <a:ext cx="393916" cy="406818"/>
            </a:xfrm>
            <a:prstGeom prst="rect">
              <a:avLst/>
            </a:prstGeom>
          </p:spPr>
        </p:pic>
      </p:grpSp>
      <p:grpSp>
        <p:nvGrpSpPr>
          <p:cNvPr id="120" name="Grupo 119"/>
          <p:cNvGrpSpPr/>
          <p:nvPr/>
        </p:nvGrpSpPr>
        <p:grpSpPr>
          <a:xfrm>
            <a:off x="7553811" y="2513413"/>
            <a:ext cx="355771" cy="340921"/>
            <a:chOff x="6579307" y="3281117"/>
            <a:chExt cx="442289" cy="423828"/>
          </a:xfrm>
        </p:grpSpPr>
        <p:sp>
          <p:nvSpPr>
            <p:cNvPr id="116" name="Elipse 115"/>
            <p:cNvSpPr/>
            <p:nvPr/>
          </p:nvSpPr>
          <p:spPr>
            <a:xfrm>
              <a:off x="6579307" y="328111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9703" y="3312582"/>
              <a:ext cx="360898" cy="360898"/>
            </a:xfrm>
            <a:prstGeom prst="rect">
              <a:avLst/>
            </a:prstGeom>
            <a:noFill/>
          </p:spPr>
        </p:pic>
      </p:grpSp>
      <p:grpSp>
        <p:nvGrpSpPr>
          <p:cNvPr id="123" name="Grupo 122"/>
          <p:cNvGrpSpPr/>
          <p:nvPr/>
        </p:nvGrpSpPr>
        <p:grpSpPr>
          <a:xfrm>
            <a:off x="7050550" y="1637855"/>
            <a:ext cx="355771" cy="340921"/>
            <a:chOff x="6647159" y="3353373"/>
            <a:chExt cx="442289" cy="423828"/>
          </a:xfrm>
        </p:grpSpPr>
        <p:sp>
          <p:nvSpPr>
            <p:cNvPr id="112" name="Elipse 111"/>
            <p:cNvSpPr/>
            <p:nvPr/>
          </p:nvSpPr>
          <p:spPr>
            <a:xfrm>
              <a:off x="6647159" y="3353373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9" name="Imagen 9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854" y="3380235"/>
              <a:ext cx="360898" cy="360898"/>
            </a:xfrm>
            <a:prstGeom prst="rect">
              <a:avLst/>
            </a:prstGeom>
          </p:spPr>
        </p:pic>
      </p:grpSp>
      <p:grpSp>
        <p:nvGrpSpPr>
          <p:cNvPr id="121" name="Grupo 120"/>
          <p:cNvGrpSpPr/>
          <p:nvPr/>
        </p:nvGrpSpPr>
        <p:grpSpPr>
          <a:xfrm>
            <a:off x="7051214" y="2507489"/>
            <a:ext cx="355771" cy="340921"/>
            <a:chOff x="6844314" y="2953857"/>
            <a:chExt cx="442289" cy="423828"/>
          </a:xfrm>
        </p:grpSpPr>
        <p:sp>
          <p:nvSpPr>
            <p:cNvPr id="115" name="Elipse 114"/>
            <p:cNvSpPr/>
            <p:nvPr/>
          </p:nvSpPr>
          <p:spPr>
            <a:xfrm>
              <a:off x="6844314" y="2953857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1" name="Imagen 10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23" y="2978314"/>
              <a:ext cx="315470" cy="355340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7050550" y="2076326"/>
            <a:ext cx="355771" cy="340921"/>
            <a:chOff x="6656439" y="3626929"/>
            <a:chExt cx="442289" cy="423828"/>
          </a:xfrm>
        </p:grpSpPr>
        <p:sp>
          <p:nvSpPr>
            <p:cNvPr id="114" name="Elipse 113"/>
            <p:cNvSpPr/>
            <p:nvPr/>
          </p:nvSpPr>
          <p:spPr>
            <a:xfrm>
              <a:off x="6656439" y="3626929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5" name="Imagen 104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657" y="3651441"/>
              <a:ext cx="362845" cy="362845"/>
            </a:xfrm>
            <a:prstGeom prst="rect">
              <a:avLst/>
            </a:prstGeom>
          </p:spPr>
        </p:pic>
      </p:grpSp>
      <p:grpSp>
        <p:nvGrpSpPr>
          <p:cNvPr id="124" name="Grupo 123"/>
          <p:cNvGrpSpPr/>
          <p:nvPr/>
        </p:nvGrpSpPr>
        <p:grpSpPr>
          <a:xfrm>
            <a:off x="7553811" y="1637855"/>
            <a:ext cx="355771" cy="340921"/>
            <a:chOff x="7546282" y="3380235"/>
            <a:chExt cx="442289" cy="423828"/>
          </a:xfrm>
        </p:grpSpPr>
        <p:sp>
          <p:nvSpPr>
            <p:cNvPr id="113" name="Elipse 112"/>
            <p:cNvSpPr/>
            <p:nvPr/>
          </p:nvSpPr>
          <p:spPr>
            <a:xfrm>
              <a:off x="7546282" y="3380235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349" y="3403734"/>
              <a:ext cx="370154" cy="370154"/>
            </a:xfrm>
            <a:prstGeom prst="rect">
              <a:avLst/>
            </a:prstGeom>
          </p:spPr>
        </p:pic>
      </p:grpSp>
      <p:grpSp>
        <p:nvGrpSpPr>
          <p:cNvPr id="131" name="Grupo 130"/>
          <p:cNvGrpSpPr/>
          <p:nvPr/>
        </p:nvGrpSpPr>
        <p:grpSpPr>
          <a:xfrm>
            <a:off x="8071551" y="2507489"/>
            <a:ext cx="355771" cy="340921"/>
            <a:chOff x="8132214" y="2763914"/>
            <a:chExt cx="442289" cy="423828"/>
          </a:xfrm>
        </p:grpSpPr>
        <p:sp>
          <p:nvSpPr>
            <p:cNvPr id="128" name="Elipse 127"/>
            <p:cNvSpPr/>
            <p:nvPr/>
          </p:nvSpPr>
          <p:spPr>
            <a:xfrm>
              <a:off x="8132214" y="2763914"/>
              <a:ext cx="442289" cy="423828"/>
            </a:xfrm>
            <a:prstGeom prst="ellipse">
              <a:avLst/>
            </a:prstGeom>
            <a:solidFill>
              <a:srgbClr val="8AB8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0" name="Imagen 129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612" y="2811925"/>
              <a:ext cx="318518" cy="318518"/>
            </a:xfrm>
            <a:prstGeom prst="rect">
              <a:avLst/>
            </a:prstGeom>
          </p:spPr>
        </p:pic>
      </p:grpSp>
      <p:grpSp>
        <p:nvGrpSpPr>
          <p:cNvPr id="132" name="Group 67"/>
          <p:cNvGrpSpPr/>
          <p:nvPr/>
        </p:nvGrpSpPr>
        <p:grpSpPr>
          <a:xfrm>
            <a:off x="5446713" y="3000964"/>
            <a:ext cx="2767669" cy="392981"/>
            <a:chOff x="1768304" y="1417678"/>
            <a:chExt cx="1272625" cy="289505"/>
          </a:xfrm>
        </p:grpSpPr>
        <p:sp>
          <p:nvSpPr>
            <p:cNvPr id="133" name="Rounded Rectangle 14"/>
            <p:cNvSpPr/>
            <p:nvPr/>
          </p:nvSpPr>
          <p:spPr>
            <a:xfrm>
              <a:off x="1768304" y="1417678"/>
              <a:ext cx="1272625" cy="289505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4" name="Text Placeholder 3"/>
            <p:cNvSpPr txBox="1">
              <a:spLocks/>
            </p:cNvSpPr>
            <p:nvPr/>
          </p:nvSpPr>
          <p:spPr>
            <a:xfrm>
              <a:off x="1859211" y="1482973"/>
              <a:ext cx="1087945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noProof="0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PANEL DE ADMINISTRACIÓN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6" name="Group 67"/>
          <p:cNvGrpSpPr/>
          <p:nvPr/>
        </p:nvGrpSpPr>
        <p:grpSpPr>
          <a:xfrm>
            <a:off x="6357619" y="5461082"/>
            <a:ext cx="1339936" cy="329140"/>
            <a:chOff x="1768304" y="1417678"/>
            <a:chExt cx="1272625" cy="403043"/>
          </a:xfrm>
        </p:grpSpPr>
        <p:sp>
          <p:nvSpPr>
            <p:cNvPr id="187" name="Rounded Rectangle 14"/>
            <p:cNvSpPr/>
            <p:nvPr/>
          </p:nvSpPr>
          <p:spPr>
            <a:xfrm>
              <a:off x="1768304" y="1417678"/>
              <a:ext cx="1272625" cy="403043"/>
            </a:xfrm>
            <a:prstGeom prst="roundRect">
              <a:avLst>
                <a:gd name="adj" fmla="val 13185"/>
              </a:avLst>
            </a:prstGeom>
            <a:solidFill>
              <a:srgbClr val="4B8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8" name="Text Placeholder 3"/>
            <p:cNvSpPr txBox="1">
              <a:spLocks/>
            </p:cNvSpPr>
            <p:nvPr/>
          </p:nvSpPr>
          <p:spPr>
            <a:xfrm>
              <a:off x="1992605" y="1539109"/>
              <a:ext cx="821160" cy="15871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 defTabSz="914400">
                <a:spcBef>
                  <a:spcPct val="20000"/>
                </a:spcBef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PÁGINA WEB</a:t>
              </a:r>
              <a:endPara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90" name="Conector recto de flecha 189"/>
          <p:cNvCxnSpPr>
            <a:stCxn id="204" idx="0"/>
            <a:endCxn id="8" idx="1"/>
          </p:cNvCxnSpPr>
          <p:nvPr/>
        </p:nvCxnSpPr>
        <p:spPr>
          <a:xfrm flipV="1">
            <a:off x="744825" y="3913303"/>
            <a:ext cx="1431609" cy="64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CuadroTexto 1026"/>
          <p:cNvSpPr txBox="1"/>
          <p:nvPr/>
        </p:nvSpPr>
        <p:spPr>
          <a:xfrm>
            <a:off x="1140443" y="3591175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Registra</a:t>
            </a:r>
            <a:endParaRPr lang="es-ES" sz="1600" dirty="0"/>
          </a:p>
        </p:txBody>
      </p:sp>
      <p:sp>
        <p:nvSpPr>
          <p:cNvPr id="197" name="Shape 761"/>
          <p:cNvSpPr/>
          <p:nvPr/>
        </p:nvSpPr>
        <p:spPr>
          <a:xfrm>
            <a:off x="4050437" y="3586163"/>
            <a:ext cx="632231" cy="63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38100">
            <a:no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Oswald Regular"/>
                <a:ea typeface="Oswald Regular"/>
                <a:cs typeface="Oswald Regular"/>
                <a:sym typeface="Oswald Regular"/>
              </a:defRPr>
            </a:pPr>
            <a:endParaRPr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9" name="Conector recto de flecha 198"/>
          <p:cNvCxnSpPr>
            <a:stCxn id="8" idx="3"/>
          </p:cNvCxnSpPr>
          <p:nvPr/>
        </p:nvCxnSpPr>
        <p:spPr>
          <a:xfrm flipV="1">
            <a:off x="2969572" y="3894325"/>
            <a:ext cx="1124961" cy="1897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/>
          <p:cNvSpPr txBox="1"/>
          <p:nvPr/>
        </p:nvSpPr>
        <p:spPr>
          <a:xfrm>
            <a:off x="2991652" y="3522368"/>
            <a:ext cx="984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1400" dirty="0" smtClean="0"/>
              <a:t>Crea un Torneo</a:t>
            </a:r>
            <a:endParaRPr lang="es-ES" sz="1600" dirty="0"/>
          </a:p>
        </p:txBody>
      </p:sp>
      <p:cxnSp>
        <p:nvCxnSpPr>
          <p:cNvPr id="1033" name="Conector angular 1032"/>
          <p:cNvCxnSpPr>
            <a:stCxn id="197" idx="0"/>
            <a:endCxn id="133" idx="1"/>
          </p:cNvCxnSpPr>
          <p:nvPr/>
        </p:nvCxnSpPr>
        <p:spPr>
          <a:xfrm flipV="1">
            <a:off x="4366553" y="3197455"/>
            <a:ext cx="1080160" cy="70482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angular 207"/>
          <p:cNvCxnSpPr>
            <a:stCxn id="197" idx="0"/>
            <a:endCxn id="187" idx="1"/>
          </p:cNvCxnSpPr>
          <p:nvPr/>
        </p:nvCxnSpPr>
        <p:spPr>
          <a:xfrm>
            <a:off x="4366553" y="3902278"/>
            <a:ext cx="1991066" cy="1723374"/>
          </a:xfrm>
          <a:prstGeom prst="bentConnector3">
            <a:avLst>
              <a:gd name="adj1" fmla="val 2719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Imagen 2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48" y="3670489"/>
            <a:ext cx="430094" cy="430094"/>
          </a:xfrm>
          <a:prstGeom prst="rect">
            <a:avLst/>
          </a:prstGeom>
        </p:spPr>
      </p:pic>
      <p:grpSp>
        <p:nvGrpSpPr>
          <p:cNvPr id="1038" name="Grupo 1037"/>
          <p:cNvGrpSpPr/>
          <p:nvPr/>
        </p:nvGrpSpPr>
        <p:grpSpPr>
          <a:xfrm>
            <a:off x="428709" y="3603635"/>
            <a:ext cx="632231" cy="632230"/>
            <a:chOff x="254541" y="3603635"/>
            <a:chExt cx="632231" cy="632230"/>
          </a:xfrm>
        </p:grpSpPr>
        <p:sp>
          <p:nvSpPr>
            <p:cNvPr id="204" name="Shape 761"/>
            <p:cNvSpPr/>
            <p:nvPr/>
          </p:nvSpPr>
          <p:spPr>
            <a:xfrm>
              <a:off x="254541" y="3603635"/>
              <a:ext cx="632231" cy="63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38100">
              <a:noFill/>
              <a:miter lim="400000"/>
            </a:ln>
          </p:spPr>
          <p:txBody>
            <a:bodyPr lIns="0" tIns="0" rIns="0" bIns="0" anchor="ctr"/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Oswald Regular"/>
                  <a:ea typeface="Oswald Regular"/>
                  <a:cs typeface="Oswald Regular"/>
                  <a:sym typeface="Oswald Regular"/>
                </a:defRPr>
              </a:pPr>
              <a:endParaRPr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037" name="Picture 4" descr="https://cdn4.iconfinder.com/data/icons/small-n-flat/24/user-alt-12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8" y="3643269"/>
              <a:ext cx="502110" cy="5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4" t="3112" r="8205" b="3294"/>
          <a:stretch/>
        </p:blipFill>
        <p:spPr>
          <a:xfrm>
            <a:off x="6450896" y="3954635"/>
            <a:ext cx="1249578" cy="13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97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¿CÓMO FUNCIONA?</a:t>
            </a:r>
            <a:endParaRPr lang="es-ES" dirty="0"/>
          </a:p>
        </p:txBody>
      </p:sp>
      <p:cxnSp>
        <p:nvCxnSpPr>
          <p:cNvPr id="3" name="Straight Line buttom"/>
          <p:cNvCxnSpPr/>
          <p:nvPr/>
        </p:nvCxnSpPr>
        <p:spPr>
          <a:xfrm>
            <a:off x="170503" y="5158411"/>
            <a:ext cx="914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339889" y="2243020"/>
            <a:ext cx="148074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Carga</a:t>
            </a: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 de </a:t>
            </a:r>
            <a:r>
              <a:rPr lang="en-US" sz="2000" b="1" dirty="0" err="1" smtClean="0">
                <a:solidFill>
                  <a:schemeClr val="accent1"/>
                </a:solidFill>
                <a:latin typeface="+mj-lt"/>
              </a:rPr>
              <a:t>Datos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Rectangular Callout 11"/>
          <p:cNvSpPr>
            <a:spLocks noChangeAspect="1"/>
          </p:cNvSpPr>
          <p:nvPr/>
        </p:nvSpPr>
        <p:spPr>
          <a:xfrm flipH="1">
            <a:off x="1986235" y="2299346"/>
            <a:ext cx="579038" cy="562460"/>
          </a:xfrm>
          <a:prstGeom prst="wedgeRectCallo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ontAwesome" pitchFamily="2" charset="0"/>
              </a:rPr>
              <a:t></a:t>
            </a:r>
            <a:endParaRPr lang="en-US" sz="28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6" name="TextBox 17"/>
          <p:cNvSpPr txBox="1"/>
          <p:nvPr/>
        </p:nvSpPr>
        <p:spPr>
          <a:xfrm>
            <a:off x="6896808" y="2308071"/>
            <a:ext cx="167331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chemeClr val="accent2"/>
                </a:solidFill>
                <a:latin typeface="+mj-lt"/>
              </a:rPr>
              <a:t>Estadísticas</a:t>
            </a:r>
            <a:endParaRPr 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ular Callout 19"/>
          <p:cNvSpPr>
            <a:spLocks noChangeAspect="1"/>
          </p:cNvSpPr>
          <p:nvPr/>
        </p:nvSpPr>
        <p:spPr>
          <a:xfrm>
            <a:off x="6213504" y="2190174"/>
            <a:ext cx="579038" cy="562462"/>
          </a:xfrm>
          <a:prstGeom prst="wedge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FontAwesome" pitchFamily="2" charset="0"/>
              </a:rPr>
              <a:t></a:t>
            </a:r>
            <a:endParaRPr lang="en-US" sz="2400" b="1" dirty="0" smtClean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6933444" y="2974036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C0CF3A"/>
                </a:solidFill>
              </a:rPr>
              <a:t>Comunicación</a:t>
            </a:r>
            <a:r>
              <a:rPr lang="en-US" sz="2000" b="1" dirty="0" smtClean="0">
                <a:solidFill>
                  <a:srgbClr val="C0CF3A"/>
                </a:solidFill>
              </a:rPr>
              <a:t> </a:t>
            </a:r>
            <a:r>
              <a:rPr lang="en-US" sz="2000" b="1" dirty="0" err="1" smtClean="0">
                <a:solidFill>
                  <a:srgbClr val="C0CF3A"/>
                </a:solidFill>
              </a:rPr>
              <a:t>Centralizada</a:t>
            </a:r>
            <a:endParaRPr lang="en-US" sz="2000" b="1" dirty="0">
              <a:solidFill>
                <a:srgbClr val="C0CF3A"/>
              </a:solidFill>
            </a:endParaRPr>
          </a:p>
        </p:txBody>
      </p:sp>
      <p:sp>
        <p:nvSpPr>
          <p:cNvPr id="9" name="Rectangular Callout 23"/>
          <p:cNvSpPr>
            <a:spLocks noChangeAspect="1"/>
          </p:cNvSpPr>
          <p:nvPr/>
        </p:nvSpPr>
        <p:spPr>
          <a:xfrm>
            <a:off x="6221924" y="3013049"/>
            <a:ext cx="579038" cy="562462"/>
          </a:xfrm>
          <a:prstGeom prst="wedgeRectCallout">
            <a:avLst/>
          </a:prstGeom>
          <a:solidFill>
            <a:srgbClr val="C0C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sp>
        <p:nvSpPr>
          <p:cNvPr id="10" name="Arc 24"/>
          <p:cNvSpPr/>
          <p:nvPr/>
        </p:nvSpPr>
        <p:spPr>
          <a:xfrm rot="19051047">
            <a:off x="4876476" y="1796282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25"/>
          <p:cNvSpPr/>
          <p:nvPr/>
        </p:nvSpPr>
        <p:spPr>
          <a:xfrm rot="19051047">
            <a:off x="2284967" y="1823898"/>
            <a:ext cx="1295013" cy="1295013"/>
          </a:xfrm>
          <a:prstGeom prst="arc">
            <a:avLst/>
          </a:prstGeom>
          <a:ln w="571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2467033" y="2154474"/>
            <a:ext cx="3233550" cy="2009746"/>
            <a:chOff x="376" y="1148"/>
            <a:chExt cx="2053" cy="12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6" y="1148"/>
              <a:ext cx="2053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640" y="1150"/>
              <a:ext cx="1525" cy="1002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925" y="0"/>
                </a:cxn>
                <a:cxn ang="0">
                  <a:pos x="958" y="33"/>
                </a:cxn>
                <a:cxn ang="0">
                  <a:pos x="958" y="596"/>
                </a:cxn>
                <a:cxn ang="0">
                  <a:pos x="925" y="629"/>
                </a:cxn>
                <a:cxn ang="0">
                  <a:pos x="33" y="629"/>
                </a:cxn>
                <a:cxn ang="0">
                  <a:pos x="0" y="596"/>
                </a:cxn>
                <a:cxn ang="0">
                  <a:pos x="0" y="33"/>
                </a:cxn>
                <a:cxn ang="0">
                  <a:pos x="33" y="0"/>
                </a:cxn>
              </a:cxnLst>
              <a:rect l="0" t="0" r="r" b="b"/>
              <a:pathLst>
                <a:path w="958" h="629">
                  <a:moveTo>
                    <a:pt x="33" y="0"/>
                  </a:moveTo>
                  <a:cubicBezTo>
                    <a:pt x="925" y="0"/>
                    <a:pt x="925" y="0"/>
                    <a:pt x="925" y="0"/>
                  </a:cubicBezTo>
                  <a:cubicBezTo>
                    <a:pt x="943" y="0"/>
                    <a:pt x="958" y="15"/>
                    <a:pt x="958" y="33"/>
                  </a:cubicBezTo>
                  <a:cubicBezTo>
                    <a:pt x="958" y="596"/>
                    <a:pt x="958" y="596"/>
                    <a:pt x="958" y="596"/>
                  </a:cubicBezTo>
                  <a:cubicBezTo>
                    <a:pt x="958" y="614"/>
                    <a:pt x="943" y="629"/>
                    <a:pt x="925" y="629"/>
                  </a:cubicBezTo>
                  <a:cubicBezTo>
                    <a:pt x="33" y="629"/>
                    <a:pt x="33" y="629"/>
                    <a:pt x="33" y="629"/>
                  </a:cubicBezTo>
                  <a:cubicBezTo>
                    <a:pt x="15" y="629"/>
                    <a:pt x="0" y="614"/>
                    <a:pt x="0" y="5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720" y="1255"/>
              <a:ext cx="1365" cy="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383" y="1185"/>
              <a:ext cx="39" cy="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371" y="2034"/>
              <a:ext cx="63" cy="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76" y="2152"/>
              <a:ext cx="2053" cy="17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1789" y="0"/>
                </a:cxn>
                <a:cxn ang="0">
                  <a:pos x="2053" y="173"/>
                </a:cxn>
                <a:cxn ang="0">
                  <a:pos x="0" y="173"/>
                </a:cxn>
                <a:cxn ang="0">
                  <a:pos x="264" y="0"/>
                </a:cxn>
              </a:cxnLst>
              <a:rect l="0" t="0" r="r" b="b"/>
              <a:pathLst>
                <a:path w="2053" h="173">
                  <a:moveTo>
                    <a:pt x="264" y="0"/>
                  </a:moveTo>
                  <a:lnTo>
                    <a:pt x="1789" y="0"/>
                  </a:lnTo>
                  <a:lnTo>
                    <a:pt x="2053" y="173"/>
                  </a:lnTo>
                  <a:lnTo>
                    <a:pt x="0" y="17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376" y="2325"/>
              <a:ext cx="2053" cy="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90" y="0"/>
                </a:cxn>
                <a:cxn ang="0">
                  <a:pos x="1290" y="38"/>
                </a:cxn>
                <a:cxn ang="0">
                  <a:pos x="1266" y="61"/>
                </a:cxn>
                <a:cxn ang="0">
                  <a:pos x="24" y="61"/>
                </a:cxn>
                <a:cxn ang="0">
                  <a:pos x="0" y="38"/>
                </a:cxn>
                <a:cxn ang="0">
                  <a:pos x="0" y="0"/>
                </a:cxn>
              </a:cxnLst>
              <a:rect l="0" t="0" r="r" b="b"/>
              <a:pathLst>
                <a:path w="1290" h="61">
                  <a:moveTo>
                    <a:pt x="0" y="0"/>
                  </a:moveTo>
                  <a:cubicBezTo>
                    <a:pt x="1290" y="0"/>
                    <a:pt x="1290" y="0"/>
                    <a:pt x="1290" y="0"/>
                  </a:cubicBezTo>
                  <a:cubicBezTo>
                    <a:pt x="1290" y="38"/>
                    <a:pt x="1290" y="38"/>
                    <a:pt x="1290" y="38"/>
                  </a:cubicBezTo>
                  <a:cubicBezTo>
                    <a:pt x="1290" y="51"/>
                    <a:pt x="1280" y="61"/>
                    <a:pt x="1266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11" y="61"/>
                    <a:pt x="0" y="51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96" y="2376"/>
              <a:ext cx="413" cy="27"/>
            </a:xfrm>
            <a:prstGeom prst="roundRect">
              <a:avLst/>
            </a:prstGeom>
            <a:solidFill>
              <a:srgbClr val="70707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76" y="2325"/>
              <a:ext cx="2053" cy="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41" y="2272602"/>
            <a:ext cx="2230624" cy="131070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989" y="3025136"/>
            <a:ext cx="695004" cy="640135"/>
          </a:xfrm>
          <a:prstGeom prst="rect">
            <a:avLst/>
          </a:prstGeom>
        </p:spPr>
      </p:pic>
      <p:sp>
        <p:nvSpPr>
          <p:cNvPr id="24" name="TextBox 21"/>
          <p:cNvSpPr txBox="1"/>
          <p:nvPr/>
        </p:nvSpPr>
        <p:spPr>
          <a:xfrm>
            <a:off x="6933444" y="3808948"/>
            <a:ext cx="20581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 err="1" smtClean="0">
                <a:solidFill>
                  <a:srgbClr val="0989B1"/>
                </a:solidFill>
              </a:rPr>
              <a:t>Cálculos</a:t>
            </a:r>
            <a:r>
              <a:rPr lang="en-US" sz="2000" b="1" dirty="0" smtClean="0">
                <a:solidFill>
                  <a:srgbClr val="0989B1"/>
                </a:solidFill>
              </a:rPr>
              <a:t> </a:t>
            </a:r>
            <a:r>
              <a:rPr lang="en-US" sz="2000" b="1" dirty="0" err="1" smtClean="0">
                <a:solidFill>
                  <a:srgbClr val="0989B1"/>
                </a:solidFill>
              </a:rPr>
              <a:t>Automáticos</a:t>
            </a:r>
            <a:endParaRPr lang="en-US" sz="2000" b="1" dirty="0">
              <a:solidFill>
                <a:srgbClr val="0989B1"/>
              </a:solidFill>
            </a:endParaRPr>
          </a:p>
        </p:txBody>
      </p:sp>
      <p:sp>
        <p:nvSpPr>
          <p:cNvPr id="25" name="Rectangular Callout 23"/>
          <p:cNvSpPr>
            <a:spLocks noChangeAspect="1"/>
          </p:cNvSpPr>
          <p:nvPr/>
        </p:nvSpPr>
        <p:spPr>
          <a:xfrm>
            <a:off x="6221924" y="3847961"/>
            <a:ext cx="579038" cy="562462"/>
          </a:xfrm>
          <a:prstGeom prst="wedgeRectCallout">
            <a:avLst/>
          </a:prstGeom>
          <a:solidFill>
            <a:srgbClr val="09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31626"/>
            <a:r>
              <a:rPr lang="en-US" sz="2400" dirty="0">
                <a:solidFill>
                  <a:srgbClr val="D7562E">
                    <a:lumMod val="50000"/>
                  </a:srgbClr>
                </a:solidFill>
                <a:latin typeface="Roboto Condensed"/>
              </a:rPr>
              <a:t></a:t>
            </a:r>
            <a:endParaRPr lang="en-US" sz="2400" dirty="0">
              <a:solidFill>
                <a:srgbClr val="D7562E">
                  <a:lumMod val="50000"/>
                </a:srgbClr>
              </a:solidFill>
              <a:latin typeface="FontAwesome" pitchFamily="2" charset="0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651" y="3789580"/>
            <a:ext cx="731583" cy="749873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3247187" y="5336537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28" name="Rectángulo redondeado 27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122983" y="3348828"/>
              <a:ext cx="2230372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Disminución de Costos y tiempo en la Administración</a:t>
              </a:r>
              <a:endParaRPr lang="es-ES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80315" y="5331354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1" name="Rectángulo redondeado 30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 smtClean="0"/>
                <a:t>Reducción de Errores en la Administración</a:t>
              </a:r>
              <a:endParaRPr lang="es-ES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14059" y="5331353"/>
            <a:ext cx="2628531" cy="1202443"/>
            <a:chOff x="1122983" y="3084212"/>
            <a:chExt cx="2249832" cy="2625441"/>
          </a:xfrm>
          <a:solidFill>
            <a:schemeClr val="accent1"/>
          </a:solidFill>
          <a:effectLst/>
        </p:grpSpPr>
        <p:sp>
          <p:nvSpPr>
            <p:cNvPr id="34" name="Rectángulo redondeado 33"/>
            <p:cNvSpPr/>
            <p:nvPr/>
          </p:nvSpPr>
          <p:spPr>
            <a:xfrm>
              <a:off x="1122983" y="3084212"/>
              <a:ext cx="2249832" cy="2625441"/>
            </a:xfrm>
            <a:prstGeom prst="roundRect">
              <a:avLst>
                <a:gd name="adj" fmla="val 5132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290574" y="3348828"/>
              <a:ext cx="1891254" cy="20160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/>
                <a:t>Ahorro de Costos en realizar sitio por su cuenta</a:t>
              </a:r>
            </a:p>
          </p:txBody>
        </p:sp>
      </p:grpSp>
      <p:sp>
        <p:nvSpPr>
          <p:cNvPr id="36" name="Text Placeholder 3"/>
          <p:cNvSpPr txBox="1">
            <a:spLocks/>
          </p:cNvSpPr>
          <p:nvPr/>
        </p:nvSpPr>
        <p:spPr>
          <a:xfrm>
            <a:off x="493793" y="4681320"/>
            <a:ext cx="1218283" cy="369332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defTabSz="914400">
              <a:spcBef>
                <a:spcPct val="20000"/>
              </a:spcBef>
              <a:defRPr/>
            </a:pPr>
            <a:r>
              <a:rPr lang="en-US" sz="2400" dirty="0" err="1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Ventajas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9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24" grpId="0"/>
      <p:bldP spid="2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0" y="2522212"/>
            <a:ext cx="9220200" cy="180304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AutoShape 1"/>
          <p:cNvSpPr>
            <a:spLocks/>
          </p:cNvSpPr>
          <p:nvPr/>
        </p:nvSpPr>
        <p:spPr bwMode="auto">
          <a:xfrm>
            <a:off x="1413325" y="2887667"/>
            <a:ext cx="2708730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¿POR QUÉ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413326" y="3965149"/>
            <a:ext cx="6467928" cy="1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1413326" y="2812351"/>
            <a:ext cx="6467928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5600"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sym typeface="Gill Sans" charset="0"/>
            </a:endParaRPr>
          </a:p>
        </p:txBody>
      </p:sp>
      <p:sp>
        <p:nvSpPr>
          <p:cNvPr id="11" name="AutoShape 1"/>
          <p:cNvSpPr>
            <a:spLocks/>
          </p:cNvSpPr>
          <p:nvPr/>
        </p:nvSpPr>
        <p:spPr bwMode="auto">
          <a:xfrm>
            <a:off x="4068533" y="2946495"/>
            <a:ext cx="3188608" cy="809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B8D33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110000"/>
              </a:lnSpc>
              <a:defRPr/>
            </a:pPr>
            <a:r>
              <a:rPr lang="es-AR" sz="6600" spc="140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QUEGOLAZO!</a:t>
            </a:r>
            <a:endParaRPr lang="es-ES" sz="1000" spc="14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  <p:sp>
        <p:nvSpPr>
          <p:cNvPr id="13" name="AutoShape 1"/>
          <p:cNvSpPr>
            <a:spLocks/>
          </p:cNvSpPr>
          <p:nvPr/>
        </p:nvSpPr>
        <p:spPr bwMode="auto">
          <a:xfrm>
            <a:off x="7003593" y="2864522"/>
            <a:ext cx="1008287" cy="10021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ctr">
              <a:defRPr/>
            </a:pPr>
            <a:r>
              <a:rPr lang="es-ES" sz="6600" b="1" dirty="0" smtClean="0">
                <a:solidFill>
                  <a:srgbClr val="DCDEE0"/>
                </a:solidFill>
                <a:latin typeface="League Gothic" charset="0"/>
                <a:ea typeface="ＭＳ Ｐゴシック" charset="0"/>
                <a:cs typeface="League Gothic" charset="0"/>
                <a:sym typeface="League Gothic" charset="0"/>
              </a:rPr>
              <a:t>?</a:t>
            </a:r>
            <a:endParaRPr lang="es-ES" sz="1000" dirty="0">
              <a:solidFill>
                <a:srgbClr val="549E39"/>
              </a:solidFill>
              <a:latin typeface="League Gothic" charset="0"/>
              <a:ea typeface="ＭＳ Ｐゴシック" charset="0"/>
              <a:cs typeface="League Gothic" charset="0"/>
              <a:sym typeface="League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65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4330</TotalTime>
  <Words>564</Words>
  <Application>Microsoft Office PowerPoint</Application>
  <PresentationFormat>Presentación en pantalla (4:3)</PresentationFormat>
  <Paragraphs>271</Paragraphs>
  <Slides>27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4" baseType="lpstr">
      <vt:lpstr>Adobe Song Std L</vt:lpstr>
      <vt:lpstr>ＭＳ Ｐゴシック</vt:lpstr>
      <vt:lpstr>Arial</vt:lpstr>
      <vt:lpstr>Calibri</vt:lpstr>
      <vt:lpstr>Century Gothic</vt:lpstr>
      <vt:lpstr>FontAwesome</vt:lpstr>
      <vt:lpstr>Gill Sans</vt:lpstr>
      <vt:lpstr>Helvetica</vt:lpstr>
      <vt:lpstr>League Gothic</vt:lpstr>
      <vt:lpstr>Open Sans</vt:lpstr>
      <vt:lpstr>Oswald Light</vt:lpstr>
      <vt:lpstr>Oswald Regular</vt:lpstr>
      <vt:lpstr>Roboto</vt:lpstr>
      <vt:lpstr>Roboto Condensed</vt:lpstr>
      <vt:lpstr>Source Sans Pro</vt:lpstr>
      <vt:lpstr>Wingdings 3</vt:lpstr>
      <vt:lpstr>Ion</vt:lpstr>
      <vt:lpstr>Presentación de PowerPoint</vt:lpstr>
      <vt:lpstr>Presentación de PowerPoint</vt:lpstr>
      <vt:lpstr>AGENDA</vt:lpstr>
      <vt:lpstr>Presentación de PowerPoint</vt:lpstr>
      <vt:lpstr>¿QUÉ ES?</vt:lpstr>
      <vt:lpstr>Presentación de PowerPoint</vt:lpstr>
      <vt:lpstr>¿CÓMO FUNCIONA?</vt:lpstr>
      <vt:lpstr>¿CÓMO FUNCIONA?</vt:lpstr>
      <vt:lpstr>Presentación de PowerPoint</vt:lpstr>
      <vt:lpstr>¿POR QUÉ QUEGOLAZO!?</vt:lpstr>
      <vt:lpstr>Presentación de PowerPoint</vt:lpstr>
      <vt:lpstr>PRINCIPALES DESAFÍOS</vt:lpstr>
      <vt:lpstr>Presentación de PowerPoint</vt:lpstr>
      <vt:lpstr>EL EQUIPO</vt:lpstr>
      <vt:lpstr>Presentación de PowerPoint</vt:lpstr>
      <vt:lpstr>ORGANIZACIÓN DEL PROYECTO</vt:lpstr>
      <vt:lpstr>EL PROCESO</vt:lpstr>
      <vt:lpstr>USO DEL TIEMPO</vt:lpstr>
      <vt:lpstr>Presentación de PowerPoint</vt:lpstr>
      <vt:lpstr>ARQUITECTURA</vt:lpstr>
      <vt:lpstr>TECNOLOGÍA</vt:lpstr>
      <vt:lpstr>Presentación de PowerPoint</vt:lpstr>
      <vt:lpstr>DEMO</vt:lpstr>
      <vt:lpstr>Presentación de PowerPoint</vt:lpstr>
      <vt:lpstr>¿CÓMO SEGUIMOS?</vt:lpstr>
      <vt:lpstr>SPOT PUBLICITARIO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Facundo Allemand</dc:creator>
  <cp:lastModifiedBy>Facu</cp:lastModifiedBy>
  <cp:revision>411</cp:revision>
  <dcterms:created xsi:type="dcterms:W3CDTF">2014-04-03T22:40:54Z</dcterms:created>
  <dcterms:modified xsi:type="dcterms:W3CDTF">2015-06-16T02:18:55Z</dcterms:modified>
</cp:coreProperties>
</file>